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9" r:id="rId2"/>
    <p:sldId id="353" r:id="rId3"/>
    <p:sldId id="354" r:id="rId4"/>
    <p:sldId id="485" r:id="rId5"/>
    <p:sldId id="486" r:id="rId6"/>
    <p:sldId id="487" r:id="rId7"/>
    <p:sldId id="488" r:id="rId8"/>
    <p:sldId id="333" r:id="rId9"/>
    <p:sldId id="338" r:id="rId10"/>
    <p:sldId id="345" r:id="rId11"/>
    <p:sldId id="399" r:id="rId12"/>
    <p:sldId id="334" r:id="rId13"/>
    <p:sldId id="335" r:id="rId14"/>
    <p:sldId id="336" r:id="rId15"/>
    <p:sldId id="337" r:id="rId16"/>
    <p:sldId id="342" r:id="rId17"/>
    <p:sldId id="339" r:id="rId18"/>
    <p:sldId id="340" r:id="rId19"/>
    <p:sldId id="341" r:id="rId20"/>
    <p:sldId id="343" r:id="rId21"/>
    <p:sldId id="344" r:id="rId22"/>
    <p:sldId id="492" r:id="rId23"/>
    <p:sldId id="380" r:id="rId24"/>
    <p:sldId id="381" r:id="rId25"/>
    <p:sldId id="382" r:id="rId26"/>
    <p:sldId id="379" r:id="rId27"/>
    <p:sldId id="350" r:id="rId28"/>
    <p:sldId id="383" r:id="rId29"/>
    <p:sldId id="384" r:id="rId30"/>
    <p:sldId id="386" r:id="rId31"/>
    <p:sldId id="493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B"/>
    <a:srgbClr val="415F79"/>
    <a:srgbClr val="08A5B9"/>
    <a:srgbClr val="08A8BD"/>
    <a:srgbClr val="016283"/>
    <a:srgbClr val="000000"/>
    <a:srgbClr val="CE7231"/>
    <a:srgbClr val="003F77"/>
    <a:srgbClr val="67A0D0"/>
    <a:srgbClr val="5F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B24C2-6A8E-4BA1-96D4-2AC55B040AEC}" v="2" dt="2023-09-13T08:45:02.386"/>
    <p1510:client id="{45797CAB-6A19-D944-AF26-2D4438B6BD33}" v="194" dt="2023-09-13T08:46:01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84" autoAdjust="0"/>
  </p:normalViewPr>
  <p:slideViewPr>
    <p:cSldViewPr snapToGrid="0">
      <p:cViewPr varScale="1">
        <p:scale>
          <a:sx n="66" d="100"/>
          <a:sy n="66" d="100"/>
        </p:scale>
        <p:origin x="130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645C80-9766-4802-80AF-0AD1EE574B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58060-D341-47FA-97C7-0B90531AB71C}">
      <dgm:prSet phldrT="[Text]" custT="1"/>
      <dgm:spPr/>
      <dgm:t>
        <a:bodyPr/>
        <a:lstStyle/>
        <a:p>
          <a:r>
            <a:rPr lang="en-GB" sz="2400" dirty="0"/>
            <a:t>Data visualization and exploration</a:t>
          </a:r>
        </a:p>
      </dgm:t>
    </dgm:pt>
    <dgm:pt modelId="{3DC7C3AB-0882-4E9C-958E-8A97D90E321C}" type="parTrans" cxnId="{6E7F2379-E720-479E-B2EE-6FC275F4EBCA}">
      <dgm:prSet/>
      <dgm:spPr/>
      <dgm:t>
        <a:bodyPr/>
        <a:lstStyle/>
        <a:p>
          <a:endParaRPr lang="en-GB"/>
        </a:p>
      </dgm:t>
    </dgm:pt>
    <dgm:pt modelId="{A52BBA05-DD43-4512-9FB5-77D4B8E80A2E}" type="sibTrans" cxnId="{6E7F2379-E720-479E-B2EE-6FC275F4EBCA}">
      <dgm:prSet/>
      <dgm:spPr/>
      <dgm:t>
        <a:bodyPr/>
        <a:lstStyle/>
        <a:p>
          <a:endParaRPr lang="en-GB"/>
        </a:p>
      </dgm:t>
    </dgm:pt>
    <dgm:pt modelId="{9FE3128D-CFE7-45BC-9A13-62B94D7873D0}">
      <dgm:prSet phldrT="[Text]"/>
      <dgm:spPr/>
      <dgm:t>
        <a:bodyPr/>
        <a:lstStyle/>
        <a:p>
          <a:r>
            <a:rPr lang="en-GB" dirty="0"/>
            <a:t>The importance of data visualization</a:t>
          </a:r>
        </a:p>
      </dgm:t>
    </dgm:pt>
    <dgm:pt modelId="{1D76F2E2-1888-4F2F-BFE6-390456F8A9AF}" type="parTrans" cxnId="{DCB95048-5C4D-456A-B92C-334818E16E97}">
      <dgm:prSet/>
      <dgm:spPr/>
      <dgm:t>
        <a:bodyPr/>
        <a:lstStyle/>
        <a:p>
          <a:endParaRPr lang="en-GB"/>
        </a:p>
      </dgm:t>
    </dgm:pt>
    <dgm:pt modelId="{A6778D98-6346-40A7-8D1A-2C5FAA8C357D}" type="sibTrans" cxnId="{DCB95048-5C4D-456A-B92C-334818E16E97}">
      <dgm:prSet/>
      <dgm:spPr/>
      <dgm:t>
        <a:bodyPr/>
        <a:lstStyle/>
        <a:p>
          <a:endParaRPr lang="en-GB"/>
        </a:p>
      </dgm:t>
    </dgm:pt>
    <dgm:pt modelId="{14FF531C-7D2D-41DC-800E-7508C6844A3B}">
      <dgm:prSet phldrT="[Text]"/>
      <dgm:spPr/>
      <dgm:t>
        <a:bodyPr/>
        <a:lstStyle/>
        <a:p>
          <a:r>
            <a:rPr lang="en-GB" dirty="0"/>
            <a:t>Pie chart</a:t>
          </a:r>
        </a:p>
      </dgm:t>
    </dgm:pt>
    <dgm:pt modelId="{5887EF32-680E-4BC6-93E1-85F3D5FF514F}" type="parTrans" cxnId="{B97DD82D-C37A-4AD8-93AD-92F542B09764}">
      <dgm:prSet/>
      <dgm:spPr/>
      <dgm:t>
        <a:bodyPr/>
        <a:lstStyle/>
        <a:p>
          <a:endParaRPr lang="en-GB"/>
        </a:p>
      </dgm:t>
    </dgm:pt>
    <dgm:pt modelId="{0EE03066-EEDC-4198-BA64-10ACA7647088}" type="sibTrans" cxnId="{B97DD82D-C37A-4AD8-93AD-92F542B09764}">
      <dgm:prSet/>
      <dgm:spPr/>
      <dgm:t>
        <a:bodyPr/>
        <a:lstStyle/>
        <a:p>
          <a:endParaRPr lang="en-GB"/>
        </a:p>
      </dgm:t>
    </dgm:pt>
    <dgm:pt modelId="{C4B6FEE6-D730-411F-9AB7-0731A88E18D5}">
      <dgm:prSet phldrT="[Text]"/>
      <dgm:spPr/>
      <dgm:t>
        <a:bodyPr/>
        <a:lstStyle/>
        <a:p>
          <a:r>
            <a:rPr lang="en-GB" dirty="0"/>
            <a:t>Histogram</a:t>
          </a:r>
        </a:p>
      </dgm:t>
    </dgm:pt>
    <dgm:pt modelId="{F5D54718-4625-4FAA-89B4-D5A1A7E563C6}" type="parTrans" cxnId="{8F8EA3D7-AC80-4A7F-A34F-2B122C919F1C}">
      <dgm:prSet/>
      <dgm:spPr/>
      <dgm:t>
        <a:bodyPr/>
        <a:lstStyle/>
        <a:p>
          <a:endParaRPr lang="en-GB"/>
        </a:p>
      </dgm:t>
    </dgm:pt>
    <dgm:pt modelId="{E6C423C6-739B-4450-B9FB-D08CE85CC56D}" type="sibTrans" cxnId="{8F8EA3D7-AC80-4A7F-A34F-2B122C919F1C}">
      <dgm:prSet/>
      <dgm:spPr/>
      <dgm:t>
        <a:bodyPr/>
        <a:lstStyle/>
        <a:p>
          <a:endParaRPr lang="en-GB"/>
        </a:p>
      </dgm:t>
    </dgm:pt>
    <dgm:pt modelId="{4B9E2F9A-CAD3-436C-B7FA-202A0EB07617}">
      <dgm:prSet phldrT="[Text]"/>
      <dgm:spPr/>
      <dgm:t>
        <a:bodyPr/>
        <a:lstStyle/>
        <a:p>
          <a:r>
            <a:rPr lang="en-GB" dirty="0"/>
            <a:t>Scatter plot</a:t>
          </a:r>
        </a:p>
      </dgm:t>
    </dgm:pt>
    <dgm:pt modelId="{C9731759-4C48-4CED-A79E-B5618F81C2BD}" type="parTrans" cxnId="{6DBEBFFA-357B-4DAE-842F-1D718364156D}">
      <dgm:prSet/>
      <dgm:spPr/>
      <dgm:t>
        <a:bodyPr/>
        <a:lstStyle/>
        <a:p>
          <a:endParaRPr lang="en-GB"/>
        </a:p>
      </dgm:t>
    </dgm:pt>
    <dgm:pt modelId="{55275649-8E90-42B8-8901-BC93CD45350C}" type="sibTrans" cxnId="{6DBEBFFA-357B-4DAE-842F-1D718364156D}">
      <dgm:prSet/>
      <dgm:spPr/>
      <dgm:t>
        <a:bodyPr/>
        <a:lstStyle/>
        <a:p>
          <a:endParaRPr lang="en-GB"/>
        </a:p>
      </dgm:t>
    </dgm:pt>
    <dgm:pt modelId="{F00000CC-47CD-4AA0-8D5F-30F04EC1A64C}">
      <dgm:prSet phldrT="[Text]"/>
      <dgm:spPr/>
      <dgm:t>
        <a:bodyPr/>
        <a:lstStyle/>
        <a:p>
          <a:r>
            <a:rPr lang="en-GB" dirty="0"/>
            <a:t>Heat map</a:t>
          </a:r>
        </a:p>
      </dgm:t>
    </dgm:pt>
    <dgm:pt modelId="{E4F7FDF3-C288-4A7D-A42F-014E81E3BB18}" type="parTrans" cxnId="{6B7BA9D9-1D46-4E19-AA1A-F4363959E333}">
      <dgm:prSet/>
      <dgm:spPr/>
      <dgm:t>
        <a:bodyPr/>
        <a:lstStyle/>
        <a:p>
          <a:endParaRPr lang="en-GB"/>
        </a:p>
      </dgm:t>
    </dgm:pt>
    <dgm:pt modelId="{E2999A9F-AE07-454B-B5D7-C4A1DCBDBBCF}" type="sibTrans" cxnId="{6B7BA9D9-1D46-4E19-AA1A-F4363959E333}">
      <dgm:prSet/>
      <dgm:spPr/>
      <dgm:t>
        <a:bodyPr/>
        <a:lstStyle/>
        <a:p>
          <a:endParaRPr lang="en-GB"/>
        </a:p>
      </dgm:t>
    </dgm:pt>
    <dgm:pt modelId="{E88FD848-973E-4475-A6CA-BEBD38840C57}">
      <dgm:prSet phldrT="[Text]"/>
      <dgm:spPr/>
      <dgm:t>
        <a:bodyPr/>
        <a:lstStyle/>
        <a:p>
          <a:r>
            <a:rPr lang="en-GB" dirty="0"/>
            <a:t>Spider plot</a:t>
          </a:r>
        </a:p>
      </dgm:t>
    </dgm:pt>
    <dgm:pt modelId="{E59057CB-3A57-4F02-A811-EE2B4344EDAD}" type="parTrans" cxnId="{EDA1348A-DA5A-4070-9805-011A36D60F56}">
      <dgm:prSet/>
      <dgm:spPr/>
      <dgm:t>
        <a:bodyPr/>
        <a:lstStyle/>
        <a:p>
          <a:endParaRPr lang="en-GB"/>
        </a:p>
      </dgm:t>
    </dgm:pt>
    <dgm:pt modelId="{892D85B0-CB2B-41A5-9DDE-62EB10AAFC85}" type="sibTrans" cxnId="{EDA1348A-DA5A-4070-9805-011A36D60F56}">
      <dgm:prSet/>
      <dgm:spPr/>
      <dgm:t>
        <a:bodyPr/>
        <a:lstStyle/>
        <a:p>
          <a:endParaRPr lang="en-GB"/>
        </a:p>
      </dgm:t>
    </dgm:pt>
    <dgm:pt modelId="{7F674A7E-433D-4155-B370-8CE0FB883AA8}">
      <dgm:prSet phldrT="[Text]"/>
      <dgm:spPr/>
      <dgm:t>
        <a:bodyPr/>
        <a:lstStyle/>
        <a:p>
          <a:r>
            <a:rPr lang="en-GB" dirty="0"/>
            <a:t>Bar chart</a:t>
          </a:r>
        </a:p>
      </dgm:t>
    </dgm:pt>
    <dgm:pt modelId="{6EA5E618-0901-4E1C-BCB9-12B90D97AE3C}" type="parTrans" cxnId="{B7188782-4BE2-4F7D-899D-C0EDC9E166C5}">
      <dgm:prSet/>
      <dgm:spPr/>
      <dgm:t>
        <a:bodyPr/>
        <a:lstStyle/>
        <a:p>
          <a:endParaRPr lang="en-GB"/>
        </a:p>
      </dgm:t>
    </dgm:pt>
    <dgm:pt modelId="{80D85C00-B69E-4DFD-A75D-15524E8008EC}" type="sibTrans" cxnId="{B7188782-4BE2-4F7D-899D-C0EDC9E166C5}">
      <dgm:prSet/>
      <dgm:spPr/>
      <dgm:t>
        <a:bodyPr/>
        <a:lstStyle/>
        <a:p>
          <a:endParaRPr lang="en-GB"/>
        </a:p>
      </dgm:t>
    </dgm:pt>
    <dgm:pt modelId="{7EC01A34-57C2-4295-B479-75AD3A05F69E}">
      <dgm:prSet phldrT="[Text]"/>
      <dgm:spPr/>
      <dgm:t>
        <a:bodyPr/>
        <a:lstStyle/>
        <a:p>
          <a:r>
            <a:rPr lang="en-GB" dirty="0"/>
            <a:t>Correlation plot</a:t>
          </a:r>
        </a:p>
      </dgm:t>
    </dgm:pt>
    <dgm:pt modelId="{B83451C4-78AB-4BCC-A69A-8478E4D43529}" type="parTrans" cxnId="{B683EA61-524D-4A44-9135-D05697B3901D}">
      <dgm:prSet/>
      <dgm:spPr/>
      <dgm:t>
        <a:bodyPr/>
        <a:lstStyle/>
        <a:p>
          <a:endParaRPr lang="en-GB"/>
        </a:p>
      </dgm:t>
    </dgm:pt>
    <dgm:pt modelId="{5B2085E3-BADC-44D3-8A4A-D0E4BA77AE50}" type="sibTrans" cxnId="{B683EA61-524D-4A44-9135-D05697B3901D}">
      <dgm:prSet/>
      <dgm:spPr/>
      <dgm:t>
        <a:bodyPr/>
        <a:lstStyle/>
        <a:p>
          <a:endParaRPr lang="en-GB"/>
        </a:p>
      </dgm:t>
    </dgm:pt>
    <dgm:pt modelId="{E906AF73-519F-47F3-AD36-6C82BF2A88D8}">
      <dgm:prSet phldrT="[Text]"/>
      <dgm:spPr/>
      <dgm:t>
        <a:bodyPr/>
        <a:lstStyle/>
        <a:p>
          <a:r>
            <a:rPr lang="en-GB"/>
            <a:t>Line </a:t>
          </a:r>
          <a:r>
            <a:rPr lang="en-GB" dirty="0"/>
            <a:t>plot</a:t>
          </a:r>
        </a:p>
      </dgm:t>
    </dgm:pt>
    <dgm:pt modelId="{F62D8077-7E8C-47C1-96A1-83962DBF2535}" type="parTrans" cxnId="{A58B897A-5498-4D8D-8ABE-7B343E614C3F}">
      <dgm:prSet/>
      <dgm:spPr/>
      <dgm:t>
        <a:bodyPr/>
        <a:lstStyle/>
        <a:p>
          <a:endParaRPr lang="en-GB"/>
        </a:p>
      </dgm:t>
    </dgm:pt>
    <dgm:pt modelId="{4FC037F1-AE91-4BF7-8B0D-03DCA7A48488}" type="sibTrans" cxnId="{A58B897A-5498-4D8D-8ABE-7B343E614C3F}">
      <dgm:prSet/>
      <dgm:spPr/>
      <dgm:t>
        <a:bodyPr/>
        <a:lstStyle/>
        <a:p>
          <a:endParaRPr lang="en-GB"/>
        </a:p>
      </dgm:t>
    </dgm:pt>
    <dgm:pt modelId="{24F7CBF4-2637-42E3-902C-F26F0CDEE73C}" type="pres">
      <dgm:prSet presAssocID="{BC645C80-9766-4802-80AF-0AD1EE574B2A}" presName="vert0" presStyleCnt="0">
        <dgm:presLayoutVars>
          <dgm:dir/>
          <dgm:animOne val="branch"/>
          <dgm:animLvl val="lvl"/>
        </dgm:presLayoutVars>
      </dgm:prSet>
      <dgm:spPr/>
    </dgm:pt>
    <dgm:pt modelId="{8CA539FF-74AB-4EAB-83D4-479B3E480C86}" type="pres">
      <dgm:prSet presAssocID="{D1F58060-D341-47FA-97C7-0B90531AB71C}" presName="thickLine" presStyleLbl="alignNode1" presStyleIdx="0" presStyleCnt="1"/>
      <dgm:spPr/>
    </dgm:pt>
    <dgm:pt modelId="{C5E2F45F-DB4A-4CA6-AF47-BFCED886FC61}" type="pres">
      <dgm:prSet presAssocID="{D1F58060-D341-47FA-97C7-0B90531AB71C}" presName="horz1" presStyleCnt="0"/>
      <dgm:spPr/>
    </dgm:pt>
    <dgm:pt modelId="{87DD7871-8749-4AA9-9F73-FDFA0394A953}" type="pres">
      <dgm:prSet presAssocID="{D1F58060-D341-47FA-97C7-0B90531AB71C}" presName="tx1" presStyleLbl="revTx" presStyleIdx="0" presStyleCnt="10" custScaleX="207416"/>
      <dgm:spPr/>
    </dgm:pt>
    <dgm:pt modelId="{06B4E579-868A-4B8F-BA4E-F444D9343ADB}" type="pres">
      <dgm:prSet presAssocID="{D1F58060-D341-47FA-97C7-0B90531AB71C}" presName="vert1" presStyleCnt="0"/>
      <dgm:spPr/>
    </dgm:pt>
    <dgm:pt modelId="{FB401708-836A-4292-B886-ED045745F273}" type="pres">
      <dgm:prSet presAssocID="{9FE3128D-CFE7-45BC-9A13-62B94D7873D0}" presName="vertSpace2a" presStyleCnt="0"/>
      <dgm:spPr/>
    </dgm:pt>
    <dgm:pt modelId="{AB22246D-1049-43CB-A09E-D1B15F131116}" type="pres">
      <dgm:prSet presAssocID="{9FE3128D-CFE7-45BC-9A13-62B94D7873D0}" presName="horz2" presStyleCnt="0"/>
      <dgm:spPr/>
    </dgm:pt>
    <dgm:pt modelId="{45418772-A5B9-45E4-972A-79684CFC6FD5}" type="pres">
      <dgm:prSet presAssocID="{9FE3128D-CFE7-45BC-9A13-62B94D7873D0}" presName="horzSpace2" presStyleCnt="0"/>
      <dgm:spPr/>
    </dgm:pt>
    <dgm:pt modelId="{D20809C0-E6EF-4031-A24E-08E1ADA1B319}" type="pres">
      <dgm:prSet presAssocID="{9FE3128D-CFE7-45BC-9A13-62B94D7873D0}" presName="tx2" presStyleLbl="revTx" presStyleIdx="1" presStyleCnt="10"/>
      <dgm:spPr/>
    </dgm:pt>
    <dgm:pt modelId="{54D1C66E-E011-4BC6-ACBB-E8BAB861BD0D}" type="pres">
      <dgm:prSet presAssocID="{9FE3128D-CFE7-45BC-9A13-62B94D7873D0}" presName="vert2" presStyleCnt="0"/>
      <dgm:spPr/>
    </dgm:pt>
    <dgm:pt modelId="{09FBE62A-87D4-4E1D-A0F2-C50431658AB3}" type="pres">
      <dgm:prSet presAssocID="{9FE3128D-CFE7-45BC-9A13-62B94D7873D0}" presName="thinLine2b" presStyleLbl="callout" presStyleIdx="0" presStyleCnt="9"/>
      <dgm:spPr/>
    </dgm:pt>
    <dgm:pt modelId="{B3E77445-020C-4C0D-A2FE-7DB3A5A8FA88}" type="pres">
      <dgm:prSet presAssocID="{9FE3128D-CFE7-45BC-9A13-62B94D7873D0}" presName="vertSpace2b" presStyleCnt="0"/>
      <dgm:spPr/>
    </dgm:pt>
    <dgm:pt modelId="{BBB6E3CE-943B-4613-B838-DB4B0A3157ED}" type="pres">
      <dgm:prSet presAssocID="{E906AF73-519F-47F3-AD36-6C82BF2A88D8}" presName="horz2" presStyleCnt="0"/>
      <dgm:spPr/>
    </dgm:pt>
    <dgm:pt modelId="{1B56DEB1-1796-4BFC-B8A7-A4741731740A}" type="pres">
      <dgm:prSet presAssocID="{E906AF73-519F-47F3-AD36-6C82BF2A88D8}" presName="horzSpace2" presStyleCnt="0"/>
      <dgm:spPr/>
    </dgm:pt>
    <dgm:pt modelId="{EC54DC5E-D837-4D06-9DDA-EDFD28E8CCB6}" type="pres">
      <dgm:prSet presAssocID="{E906AF73-519F-47F3-AD36-6C82BF2A88D8}" presName="tx2" presStyleLbl="revTx" presStyleIdx="2" presStyleCnt="10"/>
      <dgm:spPr/>
    </dgm:pt>
    <dgm:pt modelId="{31E09F95-B362-40DB-B899-481C1D67C2D1}" type="pres">
      <dgm:prSet presAssocID="{E906AF73-519F-47F3-AD36-6C82BF2A88D8}" presName="vert2" presStyleCnt="0"/>
      <dgm:spPr/>
    </dgm:pt>
    <dgm:pt modelId="{049CECA9-19EE-4C6E-99C4-2B3A412B75C2}" type="pres">
      <dgm:prSet presAssocID="{E906AF73-519F-47F3-AD36-6C82BF2A88D8}" presName="thinLine2b" presStyleLbl="callout" presStyleIdx="1" presStyleCnt="9"/>
      <dgm:spPr/>
    </dgm:pt>
    <dgm:pt modelId="{22E36095-4A6D-4BEF-8212-3BDCE4A8F299}" type="pres">
      <dgm:prSet presAssocID="{E906AF73-519F-47F3-AD36-6C82BF2A88D8}" presName="vertSpace2b" presStyleCnt="0"/>
      <dgm:spPr/>
    </dgm:pt>
    <dgm:pt modelId="{A9C64252-3FC3-43FF-A9FC-2CA52877C652}" type="pres">
      <dgm:prSet presAssocID="{7F674A7E-433D-4155-B370-8CE0FB883AA8}" presName="horz2" presStyleCnt="0"/>
      <dgm:spPr/>
    </dgm:pt>
    <dgm:pt modelId="{73F5B566-C2BD-43AF-8D79-11171EB4D485}" type="pres">
      <dgm:prSet presAssocID="{7F674A7E-433D-4155-B370-8CE0FB883AA8}" presName="horzSpace2" presStyleCnt="0"/>
      <dgm:spPr/>
    </dgm:pt>
    <dgm:pt modelId="{591C19F5-FE41-4856-A765-9B3606008A10}" type="pres">
      <dgm:prSet presAssocID="{7F674A7E-433D-4155-B370-8CE0FB883AA8}" presName="tx2" presStyleLbl="revTx" presStyleIdx="3" presStyleCnt="10"/>
      <dgm:spPr/>
    </dgm:pt>
    <dgm:pt modelId="{80746EB6-3C7C-44A3-8E87-8D96D1239AE1}" type="pres">
      <dgm:prSet presAssocID="{7F674A7E-433D-4155-B370-8CE0FB883AA8}" presName="vert2" presStyleCnt="0"/>
      <dgm:spPr/>
    </dgm:pt>
    <dgm:pt modelId="{1D56D369-F694-4A04-ADE3-A63274C1A691}" type="pres">
      <dgm:prSet presAssocID="{7F674A7E-433D-4155-B370-8CE0FB883AA8}" presName="thinLine2b" presStyleLbl="callout" presStyleIdx="2" presStyleCnt="9"/>
      <dgm:spPr/>
    </dgm:pt>
    <dgm:pt modelId="{9F4D3367-F355-4060-8EB3-98931AE06DEF}" type="pres">
      <dgm:prSet presAssocID="{7F674A7E-433D-4155-B370-8CE0FB883AA8}" presName="vertSpace2b" presStyleCnt="0"/>
      <dgm:spPr/>
    </dgm:pt>
    <dgm:pt modelId="{FBB0C10F-2EF7-490D-89E3-155E88D2CE74}" type="pres">
      <dgm:prSet presAssocID="{14FF531C-7D2D-41DC-800E-7508C6844A3B}" presName="horz2" presStyleCnt="0"/>
      <dgm:spPr/>
    </dgm:pt>
    <dgm:pt modelId="{0DDD3896-8024-49B4-8BCF-F2A0E2C4A677}" type="pres">
      <dgm:prSet presAssocID="{14FF531C-7D2D-41DC-800E-7508C6844A3B}" presName="horzSpace2" presStyleCnt="0"/>
      <dgm:spPr/>
    </dgm:pt>
    <dgm:pt modelId="{C56359D1-6457-47B4-BA15-6566961721A1}" type="pres">
      <dgm:prSet presAssocID="{14FF531C-7D2D-41DC-800E-7508C6844A3B}" presName="tx2" presStyleLbl="revTx" presStyleIdx="4" presStyleCnt="10"/>
      <dgm:spPr/>
    </dgm:pt>
    <dgm:pt modelId="{505D9F6A-16F2-4539-9FB5-DD013EA56FCE}" type="pres">
      <dgm:prSet presAssocID="{14FF531C-7D2D-41DC-800E-7508C6844A3B}" presName="vert2" presStyleCnt="0"/>
      <dgm:spPr/>
    </dgm:pt>
    <dgm:pt modelId="{D04F75D1-CB70-486A-95BE-F1C8B69AA3D9}" type="pres">
      <dgm:prSet presAssocID="{14FF531C-7D2D-41DC-800E-7508C6844A3B}" presName="thinLine2b" presStyleLbl="callout" presStyleIdx="3" presStyleCnt="9"/>
      <dgm:spPr/>
    </dgm:pt>
    <dgm:pt modelId="{69C692E6-7E44-433A-9648-DC4D5F94D1CE}" type="pres">
      <dgm:prSet presAssocID="{14FF531C-7D2D-41DC-800E-7508C6844A3B}" presName="vertSpace2b" presStyleCnt="0"/>
      <dgm:spPr/>
    </dgm:pt>
    <dgm:pt modelId="{5396112C-8331-48DB-A8C8-2D2D4528252D}" type="pres">
      <dgm:prSet presAssocID="{C4B6FEE6-D730-411F-9AB7-0731A88E18D5}" presName="horz2" presStyleCnt="0"/>
      <dgm:spPr/>
    </dgm:pt>
    <dgm:pt modelId="{BADAC523-5ECA-4D99-950F-9F4860818FFC}" type="pres">
      <dgm:prSet presAssocID="{C4B6FEE6-D730-411F-9AB7-0731A88E18D5}" presName="horzSpace2" presStyleCnt="0"/>
      <dgm:spPr/>
    </dgm:pt>
    <dgm:pt modelId="{FDBF22C9-BF1E-4966-93BD-99102129B921}" type="pres">
      <dgm:prSet presAssocID="{C4B6FEE6-D730-411F-9AB7-0731A88E18D5}" presName="tx2" presStyleLbl="revTx" presStyleIdx="5" presStyleCnt="10"/>
      <dgm:spPr/>
    </dgm:pt>
    <dgm:pt modelId="{E8B46307-185E-4F4B-A507-DA5A6924ECCE}" type="pres">
      <dgm:prSet presAssocID="{C4B6FEE6-D730-411F-9AB7-0731A88E18D5}" presName="vert2" presStyleCnt="0"/>
      <dgm:spPr/>
    </dgm:pt>
    <dgm:pt modelId="{608EA790-5651-4993-93CE-03C945466531}" type="pres">
      <dgm:prSet presAssocID="{C4B6FEE6-D730-411F-9AB7-0731A88E18D5}" presName="thinLine2b" presStyleLbl="callout" presStyleIdx="4" presStyleCnt="9"/>
      <dgm:spPr/>
    </dgm:pt>
    <dgm:pt modelId="{E2AB85BC-9AAC-4537-A873-FC0967B6D40E}" type="pres">
      <dgm:prSet presAssocID="{C4B6FEE6-D730-411F-9AB7-0731A88E18D5}" presName="vertSpace2b" presStyleCnt="0"/>
      <dgm:spPr/>
    </dgm:pt>
    <dgm:pt modelId="{72FF1EFA-403A-4C39-A3B1-1083D2F91D86}" type="pres">
      <dgm:prSet presAssocID="{4B9E2F9A-CAD3-436C-B7FA-202A0EB07617}" presName="horz2" presStyleCnt="0"/>
      <dgm:spPr/>
    </dgm:pt>
    <dgm:pt modelId="{CA9DD0F1-785A-4527-8625-48C52FAF64A4}" type="pres">
      <dgm:prSet presAssocID="{4B9E2F9A-CAD3-436C-B7FA-202A0EB07617}" presName="horzSpace2" presStyleCnt="0"/>
      <dgm:spPr/>
    </dgm:pt>
    <dgm:pt modelId="{CE5FB4E2-5FCF-46A3-B482-731FE4CAC6D0}" type="pres">
      <dgm:prSet presAssocID="{4B9E2F9A-CAD3-436C-B7FA-202A0EB07617}" presName="tx2" presStyleLbl="revTx" presStyleIdx="6" presStyleCnt="10"/>
      <dgm:spPr/>
    </dgm:pt>
    <dgm:pt modelId="{BE1CD9D4-9155-4E36-B3C8-823BBA1DEB72}" type="pres">
      <dgm:prSet presAssocID="{4B9E2F9A-CAD3-436C-B7FA-202A0EB07617}" presName="vert2" presStyleCnt="0"/>
      <dgm:spPr/>
    </dgm:pt>
    <dgm:pt modelId="{A18474C9-58A2-469D-B220-481C710C5163}" type="pres">
      <dgm:prSet presAssocID="{4B9E2F9A-CAD3-436C-B7FA-202A0EB07617}" presName="thinLine2b" presStyleLbl="callout" presStyleIdx="5" presStyleCnt="9"/>
      <dgm:spPr/>
    </dgm:pt>
    <dgm:pt modelId="{B4E0DB0E-4284-46FD-B12F-52633FBC77D4}" type="pres">
      <dgm:prSet presAssocID="{4B9E2F9A-CAD3-436C-B7FA-202A0EB07617}" presName="vertSpace2b" presStyleCnt="0"/>
      <dgm:spPr/>
    </dgm:pt>
    <dgm:pt modelId="{11ED010E-CBD3-4294-B8A2-547746B01F05}" type="pres">
      <dgm:prSet presAssocID="{F00000CC-47CD-4AA0-8D5F-30F04EC1A64C}" presName="horz2" presStyleCnt="0"/>
      <dgm:spPr/>
    </dgm:pt>
    <dgm:pt modelId="{06F042D7-5AB6-446A-9D67-C83E05E6D6A1}" type="pres">
      <dgm:prSet presAssocID="{F00000CC-47CD-4AA0-8D5F-30F04EC1A64C}" presName="horzSpace2" presStyleCnt="0"/>
      <dgm:spPr/>
    </dgm:pt>
    <dgm:pt modelId="{4425D0A8-17CC-451B-AE08-156C204C741D}" type="pres">
      <dgm:prSet presAssocID="{F00000CC-47CD-4AA0-8D5F-30F04EC1A64C}" presName="tx2" presStyleLbl="revTx" presStyleIdx="7" presStyleCnt="10"/>
      <dgm:spPr/>
    </dgm:pt>
    <dgm:pt modelId="{7E3F283D-1112-4FB7-92E5-885947EC1229}" type="pres">
      <dgm:prSet presAssocID="{F00000CC-47CD-4AA0-8D5F-30F04EC1A64C}" presName="vert2" presStyleCnt="0"/>
      <dgm:spPr/>
    </dgm:pt>
    <dgm:pt modelId="{339085F5-DCDB-4D3D-BA2E-D5CF9A2B7337}" type="pres">
      <dgm:prSet presAssocID="{F00000CC-47CD-4AA0-8D5F-30F04EC1A64C}" presName="thinLine2b" presStyleLbl="callout" presStyleIdx="6" presStyleCnt="9"/>
      <dgm:spPr/>
    </dgm:pt>
    <dgm:pt modelId="{5769A9F1-7D71-4F7E-9466-A53E160D18C7}" type="pres">
      <dgm:prSet presAssocID="{F00000CC-47CD-4AA0-8D5F-30F04EC1A64C}" presName="vertSpace2b" presStyleCnt="0"/>
      <dgm:spPr/>
    </dgm:pt>
    <dgm:pt modelId="{AE38853E-45F9-4214-8931-F9D9851E560B}" type="pres">
      <dgm:prSet presAssocID="{E88FD848-973E-4475-A6CA-BEBD38840C57}" presName="horz2" presStyleCnt="0"/>
      <dgm:spPr/>
    </dgm:pt>
    <dgm:pt modelId="{AC6ADFE1-27E3-4CBE-AD8E-B869AE604370}" type="pres">
      <dgm:prSet presAssocID="{E88FD848-973E-4475-A6CA-BEBD38840C57}" presName="horzSpace2" presStyleCnt="0"/>
      <dgm:spPr/>
    </dgm:pt>
    <dgm:pt modelId="{4CC8519C-002E-49F0-A118-57763CEF363D}" type="pres">
      <dgm:prSet presAssocID="{E88FD848-973E-4475-A6CA-BEBD38840C57}" presName="tx2" presStyleLbl="revTx" presStyleIdx="8" presStyleCnt="10"/>
      <dgm:spPr/>
    </dgm:pt>
    <dgm:pt modelId="{C8877BFC-8B03-4427-A3E0-2A4D38B91AA8}" type="pres">
      <dgm:prSet presAssocID="{E88FD848-973E-4475-A6CA-BEBD38840C57}" presName="vert2" presStyleCnt="0"/>
      <dgm:spPr/>
    </dgm:pt>
    <dgm:pt modelId="{8422F30D-7711-4E3F-84E3-5E92DFE7BC22}" type="pres">
      <dgm:prSet presAssocID="{E88FD848-973E-4475-A6CA-BEBD38840C57}" presName="thinLine2b" presStyleLbl="callout" presStyleIdx="7" presStyleCnt="9"/>
      <dgm:spPr/>
    </dgm:pt>
    <dgm:pt modelId="{7A6A40AC-D97E-4701-9A71-DFF151E29AC8}" type="pres">
      <dgm:prSet presAssocID="{E88FD848-973E-4475-A6CA-BEBD38840C57}" presName="vertSpace2b" presStyleCnt="0"/>
      <dgm:spPr/>
    </dgm:pt>
    <dgm:pt modelId="{E5FF82D3-16CE-41F0-B759-59716070ECCF}" type="pres">
      <dgm:prSet presAssocID="{7EC01A34-57C2-4295-B479-75AD3A05F69E}" presName="horz2" presStyleCnt="0"/>
      <dgm:spPr/>
    </dgm:pt>
    <dgm:pt modelId="{82A4170F-D6A8-4ECE-AA27-D9BAA541FB4D}" type="pres">
      <dgm:prSet presAssocID="{7EC01A34-57C2-4295-B479-75AD3A05F69E}" presName="horzSpace2" presStyleCnt="0"/>
      <dgm:spPr/>
    </dgm:pt>
    <dgm:pt modelId="{E2707470-FBF5-4871-BE7E-702B793BE172}" type="pres">
      <dgm:prSet presAssocID="{7EC01A34-57C2-4295-B479-75AD3A05F69E}" presName="tx2" presStyleLbl="revTx" presStyleIdx="9" presStyleCnt="10"/>
      <dgm:spPr/>
    </dgm:pt>
    <dgm:pt modelId="{D348E70A-4634-4986-83B9-AF8117479507}" type="pres">
      <dgm:prSet presAssocID="{7EC01A34-57C2-4295-B479-75AD3A05F69E}" presName="vert2" presStyleCnt="0"/>
      <dgm:spPr/>
    </dgm:pt>
    <dgm:pt modelId="{AB83C5C4-B967-4F36-84E6-2E1F00C94642}" type="pres">
      <dgm:prSet presAssocID="{7EC01A34-57C2-4295-B479-75AD3A05F69E}" presName="thinLine2b" presStyleLbl="callout" presStyleIdx="8" presStyleCnt="9"/>
      <dgm:spPr/>
    </dgm:pt>
    <dgm:pt modelId="{819D4759-89DB-4284-905B-BD7AD6D43DC8}" type="pres">
      <dgm:prSet presAssocID="{7EC01A34-57C2-4295-B479-75AD3A05F69E}" presName="vertSpace2b" presStyleCnt="0"/>
      <dgm:spPr/>
    </dgm:pt>
  </dgm:ptLst>
  <dgm:cxnLst>
    <dgm:cxn modelId="{48DB350C-484C-41F4-9550-10FE10184CCF}" type="presOf" srcId="{7EC01A34-57C2-4295-B479-75AD3A05F69E}" destId="{E2707470-FBF5-4871-BE7E-702B793BE172}" srcOrd="0" destOrd="0" presId="urn:microsoft.com/office/officeart/2008/layout/LinedList"/>
    <dgm:cxn modelId="{F6D13B0C-E7AF-441E-AE81-A60FF9E055C6}" type="presOf" srcId="{F00000CC-47CD-4AA0-8D5F-30F04EC1A64C}" destId="{4425D0A8-17CC-451B-AE08-156C204C741D}" srcOrd="0" destOrd="0" presId="urn:microsoft.com/office/officeart/2008/layout/LinedList"/>
    <dgm:cxn modelId="{30F66918-18B4-4DA0-987E-8288DD9567D6}" type="presOf" srcId="{E88FD848-973E-4475-A6CA-BEBD38840C57}" destId="{4CC8519C-002E-49F0-A118-57763CEF363D}" srcOrd="0" destOrd="0" presId="urn:microsoft.com/office/officeart/2008/layout/LinedList"/>
    <dgm:cxn modelId="{B97DD82D-C37A-4AD8-93AD-92F542B09764}" srcId="{D1F58060-D341-47FA-97C7-0B90531AB71C}" destId="{14FF531C-7D2D-41DC-800E-7508C6844A3B}" srcOrd="3" destOrd="0" parTransId="{5887EF32-680E-4BC6-93E1-85F3D5FF514F}" sibTransId="{0EE03066-EEDC-4198-BA64-10ACA7647088}"/>
    <dgm:cxn modelId="{26D2C632-08CA-449C-9207-875445BA071C}" type="presOf" srcId="{9FE3128D-CFE7-45BC-9A13-62B94D7873D0}" destId="{D20809C0-E6EF-4031-A24E-08E1ADA1B319}" srcOrd="0" destOrd="0" presId="urn:microsoft.com/office/officeart/2008/layout/LinedList"/>
    <dgm:cxn modelId="{7DBFE25F-772E-4198-9DCB-036281DF2CC7}" type="presOf" srcId="{BC645C80-9766-4802-80AF-0AD1EE574B2A}" destId="{24F7CBF4-2637-42E3-902C-F26F0CDEE73C}" srcOrd="0" destOrd="0" presId="urn:microsoft.com/office/officeart/2008/layout/LinedList"/>
    <dgm:cxn modelId="{B683EA61-524D-4A44-9135-D05697B3901D}" srcId="{D1F58060-D341-47FA-97C7-0B90531AB71C}" destId="{7EC01A34-57C2-4295-B479-75AD3A05F69E}" srcOrd="8" destOrd="0" parTransId="{B83451C4-78AB-4BCC-A69A-8478E4D43529}" sibTransId="{5B2085E3-BADC-44D3-8A4A-D0E4BA77AE50}"/>
    <dgm:cxn modelId="{DCB95048-5C4D-456A-B92C-334818E16E97}" srcId="{D1F58060-D341-47FA-97C7-0B90531AB71C}" destId="{9FE3128D-CFE7-45BC-9A13-62B94D7873D0}" srcOrd="0" destOrd="0" parTransId="{1D76F2E2-1888-4F2F-BFE6-390456F8A9AF}" sibTransId="{A6778D98-6346-40A7-8D1A-2C5FAA8C357D}"/>
    <dgm:cxn modelId="{6E7F2379-E720-479E-B2EE-6FC275F4EBCA}" srcId="{BC645C80-9766-4802-80AF-0AD1EE574B2A}" destId="{D1F58060-D341-47FA-97C7-0B90531AB71C}" srcOrd="0" destOrd="0" parTransId="{3DC7C3AB-0882-4E9C-958E-8A97D90E321C}" sibTransId="{A52BBA05-DD43-4512-9FB5-77D4B8E80A2E}"/>
    <dgm:cxn modelId="{A58B897A-5498-4D8D-8ABE-7B343E614C3F}" srcId="{D1F58060-D341-47FA-97C7-0B90531AB71C}" destId="{E906AF73-519F-47F3-AD36-6C82BF2A88D8}" srcOrd="1" destOrd="0" parTransId="{F62D8077-7E8C-47C1-96A1-83962DBF2535}" sibTransId="{4FC037F1-AE91-4BF7-8B0D-03DCA7A48488}"/>
    <dgm:cxn modelId="{B7188782-4BE2-4F7D-899D-C0EDC9E166C5}" srcId="{D1F58060-D341-47FA-97C7-0B90531AB71C}" destId="{7F674A7E-433D-4155-B370-8CE0FB883AA8}" srcOrd="2" destOrd="0" parTransId="{6EA5E618-0901-4E1C-BCB9-12B90D97AE3C}" sibTransId="{80D85C00-B69E-4DFD-A75D-15524E8008EC}"/>
    <dgm:cxn modelId="{EDA1348A-DA5A-4070-9805-011A36D60F56}" srcId="{D1F58060-D341-47FA-97C7-0B90531AB71C}" destId="{E88FD848-973E-4475-A6CA-BEBD38840C57}" srcOrd="7" destOrd="0" parTransId="{E59057CB-3A57-4F02-A811-EE2B4344EDAD}" sibTransId="{892D85B0-CB2B-41A5-9DDE-62EB10AAFC85}"/>
    <dgm:cxn modelId="{7B107B8E-4C05-4779-A750-FA0E6D05FDEE}" type="presOf" srcId="{C4B6FEE6-D730-411F-9AB7-0731A88E18D5}" destId="{FDBF22C9-BF1E-4966-93BD-99102129B921}" srcOrd="0" destOrd="0" presId="urn:microsoft.com/office/officeart/2008/layout/LinedList"/>
    <dgm:cxn modelId="{0BBAE6C3-8486-431F-95E5-EEC3BDCB05F3}" type="presOf" srcId="{4B9E2F9A-CAD3-436C-B7FA-202A0EB07617}" destId="{CE5FB4E2-5FCF-46A3-B482-731FE4CAC6D0}" srcOrd="0" destOrd="0" presId="urn:microsoft.com/office/officeart/2008/layout/LinedList"/>
    <dgm:cxn modelId="{8F8EA3D7-AC80-4A7F-A34F-2B122C919F1C}" srcId="{D1F58060-D341-47FA-97C7-0B90531AB71C}" destId="{C4B6FEE6-D730-411F-9AB7-0731A88E18D5}" srcOrd="4" destOrd="0" parTransId="{F5D54718-4625-4FAA-89B4-D5A1A7E563C6}" sibTransId="{E6C423C6-739B-4450-B9FB-D08CE85CC56D}"/>
    <dgm:cxn modelId="{6B7BA9D9-1D46-4E19-AA1A-F4363959E333}" srcId="{D1F58060-D341-47FA-97C7-0B90531AB71C}" destId="{F00000CC-47CD-4AA0-8D5F-30F04EC1A64C}" srcOrd="6" destOrd="0" parTransId="{E4F7FDF3-C288-4A7D-A42F-014E81E3BB18}" sibTransId="{E2999A9F-AE07-454B-B5D7-C4A1DCBDBBCF}"/>
    <dgm:cxn modelId="{F25DDFE0-D4FE-4A06-BAB6-B6B320A300AD}" type="presOf" srcId="{14FF531C-7D2D-41DC-800E-7508C6844A3B}" destId="{C56359D1-6457-47B4-BA15-6566961721A1}" srcOrd="0" destOrd="0" presId="urn:microsoft.com/office/officeart/2008/layout/LinedList"/>
    <dgm:cxn modelId="{B3FFDFF2-97AE-4353-A75C-7B6AD540D6C8}" type="presOf" srcId="{7F674A7E-433D-4155-B370-8CE0FB883AA8}" destId="{591C19F5-FE41-4856-A765-9B3606008A10}" srcOrd="0" destOrd="0" presId="urn:microsoft.com/office/officeart/2008/layout/LinedList"/>
    <dgm:cxn modelId="{545376FA-BDDE-498A-9329-2141ABB2642D}" type="presOf" srcId="{E906AF73-519F-47F3-AD36-6C82BF2A88D8}" destId="{EC54DC5E-D837-4D06-9DDA-EDFD28E8CCB6}" srcOrd="0" destOrd="0" presId="urn:microsoft.com/office/officeart/2008/layout/LinedList"/>
    <dgm:cxn modelId="{6DBEBFFA-357B-4DAE-842F-1D718364156D}" srcId="{D1F58060-D341-47FA-97C7-0B90531AB71C}" destId="{4B9E2F9A-CAD3-436C-B7FA-202A0EB07617}" srcOrd="5" destOrd="0" parTransId="{C9731759-4C48-4CED-A79E-B5618F81C2BD}" sibTransId="{55275649-8E90-42B8-8901-BC93CD45350C}"/>
    <dgm:cxn modelId="{514218FB-EC0C-49F2-94DE-443A93D1106B}" type="presOf" srcId="{D1F58060-D341-47FA-97C7-0B90531AB71C}" destId="{87DD7871-8749-4AA9-9F73-FDFA0394A953}" srcOrd="0" destOrd="0" presId="urn:microsoft.com/office/officeart/2008/layout/LinedList"/>
    <dgm:cxn modelId="{22267C5C-85C4-4615-B033-2561AAB0BB4A}" type="presParOf" srcId="{24F7CBF4-2637-42E3-902C-F26F0CDEE73C}" destId="{8CA539FF-74AB-4EAB-83D4-479B3E480C86}" srcOrd="0" destOrd="0" presId="urn:microsoft.com/office/officeart/2008/layout/LinedList"/>
    <dgm:cxn modelId="{E5947D8D-E2EA-49CA-8D7F-CD733DF03A26}" type="presParOf" srcId="{24F7CBF4-2637-42E3-902C-F26F0CDEE73C}" destId="{C5E2F45F-DB4A-4CA6-AF47-BFCED886FC61}" srcOrd="1" destOrd="0" presId="urn:microsoft.com/office/officeart/2008/layout/LinedList"/>
    <dgm:cxn modelId="{6C5EF847-8A00-468B-945E-FAF87B11253A}" type="presParOf" srcId="{C5E2F45F-DB4A-4CA6-AF47-BFCED886FC61}" destId="{87DD7871-8749-4AA9-9F73-FDFA0394A953}" srcOrd="0" destOrd="0" presId="urn:microsoft.com/office/officeart/2008/layout/LinedList"/>
    <dgm:cxn modelId="{3250908E-25A8-4DBE-9F43-915166175858}" type="presParOf" srcId="{C5E2F45F-DB4A-4CA6-AF47-BFCED886FC61}" destId="{06B4E579-868A-4B8F-BA4E-F444D9343ADB}" srcOrd="1" destOrd="0" presId="urn:microsoft.com/office/officeart/2008/layout/LinedList"/>
    <dgm:cxn modelId="{86453D21-3424-4FF9-BCA2-E6264D33BF50}" type="presParOf" srcId="{06B4E579-868A-4B8F-BA4E-F444D9343ADB}" destId="{FB401708-836A-4292-B886-ED045745F273}" srcOrd="0" destOrd="0" presId="urn:microsoft.com/office/officeart/2008/layout/LinedList"/>
    <dgm:cxn modelId="{F4BFEBF6-AF6D-4523-9885-A02892DAA949}" type="presParOf" srcId="{06B4E579-868A-4B8F-BA4E-F444D9343ADB}" destId="{AB22246D-1049-43CB-A09E-D1B15F131116}" srcOrd="1" destOrd="0" presId="urn:microsoft.com/office/officeart/2008/layout/LinedList"/>
    <dgm:cxn modelId="{BEDD0D7A-9DF7-491F-AFD8-114FE0989E46}" type="presParOf" srcId="{AB22246D-1049-43CB-A09E-D1B15F131116}" destId="{45418772-A5B9-45E4-972A-79684CFC6FD5}" srcOrd="0" destOrd="0" presId="urn:microsoft.com/office/officeart/2008/layout/LinedList"/>
    <dgm:cxn modelId="{6F4FA21D-A3F9-486E-969D-3CE0FE72976C}" type="presParOf" srcId="{AB22246D-1049-43CB-A09E-D1B15F131116}" destId="{D20809C0-E6EF-4031-A24E-08E1ADA1B319}" srcOrd="1" destOrd="0" presId="urn:microsoft.com/office/officeart/2008/layout/LinedList"/>
    <dgm:cxn modelId="{1F78D117-4892-4597-A53E-40A1F0BC7FE0}" type="presParOf" srcId="{AB22246D-1049-43CB-A09E-D1B15F131116}" destId="{54D1C66E-E011-4BC6-ACBB-E8BAB861BD0D}" srcOrd="2" destOrd="0" presId="urn:microsoft.com/office/officeart/2008/layout/LinedList"/>
    <dgm:cxn modelId="{FC59C686-A0C3-4ECA-8C5C-D3FC9D58E722}" type="presParOf" srcId="{06B4E579-868A-4B8F-BA4E-F444D9343ADB}" destId="{09FBE62A-87D4-4E1D-A0F2-C50431658AB3}" srcOrd="2" destOrd="0" presId="urn:microsoft.com/office/officeart/2008/layout/LinedList"/>
    <dgm:cxn modelId="{2FB1ECB9-A3DD-4CC4-9C62-C28EC0795670}" type="presParOf" srcId="{06B4E579-868A-4B8F-BA4E-F444D9343ADB}" destId="{B3E77445-020C-4C0D-A2FE-7DB3A5A8FA88}" srcOrd="3" destOrd="0" presId="urn:microsoft.com/office/officeart/2008/layout/LinedList"/>
    <dgm:cxn modelId="{85C87682-6DB8-4C5F-9917-CBCEBA098C64}" type="presParOf" srcId="{06B4E579-868A-4B8F-BA4E-F444D9343ADB}" destId="{BBB6E3CE-943B-4613-B838-DB4B0A3157ED}" srcOrd="4" destOrd="0" presId="urn:microsoft.com/office/officeart/2008/layout/LinedList"/>
    <dgm:cxn modelId="{E8664423-2527-4245-8087-29DC8476BE37}" type="presParOf" srcId="{BBB6E3CE-943B-4613-B838-DB4B0A3157ED}" destId="{1B56DEB1-1796-4BFC-B8A7-A4741731740A}" srcOrd="0" destOrd="0" presId="urn:microsoft.com/office/officeart/2008/layout/LinedList"/>
    <dgm:cxn modelId="{6C12EFF1-CE7A-4E6B-82EA-6AAFA0955B99}" type="presParOf" srcId="{BBB6E3CE-943B-4613-B838-DB4B0A3157ED}" destId="{EC54DC5E-D837-4D06-9DDA-EDFD28E8CCB6}" srcOrd="1" destOrd="0" presId="urn:microsoft.com/office/officeart/2008/layout/LinedList"/>
    <dgm:cxn modelId="{52BBB165-1927-437B-97DE-3BDC36995472}" type="presParOf" srcId="{BBB6E3CE-943B-4613-B838-DB4B0A3157ED}" destId="{31E09F95-B362-40DB-B899-481C1D67C2D1}" srcOrd="2" destOrd="0" presId="urn:microsoft.com/office/officeart/2008/layout/LinedList"/>
    <dgm:cxn modelId="{CAB32E20-B8A4-45B1-AD9A-AD89E98DCD87}" type="presParOf" srcId="{06B4E579-868A-4B8F-BA4E-F444D9343ADB}" destId="{049CECA9-19EE-4C6E-99C4-2B3A412B75C2}" srcOrd="5" destOrd="0" presId="urn:microsoft.com/office/officeart/2008/layout/LinedList"/>
    <dgm:cxn modelId="{8126AC2D-BD9D-4C4A-9AAD-AE89E78F1812}" type="presParOf" srcId="{06B4E579-868A-4B8F-BA4E-F444D9343ADB}" destId="{22E36095-4A6D-4BEF-8212-3BDCE4A8F299}" srcOrd="6" destOrd="0" presId="urn:microsoft.com/office/officeart/2008/layout/LinedList"/>
    <dgm:cxn modelId="{AF9B0C7D-7B67-4494-8B4C-2ECA9502476A}" type="presParOf" srcId="{06B4E579-868A-4B8F-BA4E-F444D9343ADB}" destId="{A9C64252-3FC3-43FF-A9FC-2CA52877C652}" srcOrd="7" destOrd="0" presId="urn:microsoft.com/office/officeart/2008/layout/LinedList"/>
    <dgm:cxn modelId="{1C1C795B-5388-4E9D-A57D-72541F58E3B9}" type="presParOf" srcId="{A9C64252-3FC3-43FF-A9FC-2CA52877C652}" destId="{73F5B566-C2BD-43AF-8D79-11171EB4D485}" srcOrd="0" destOrd="0" presId="urn:microsoft.com/office/officeart/2008/layout/LinedList"/>
    <dgm:cxn modelId="{965795DB-E454-472D-8EAB-9FD146309E94}" type="presParOf" srcId="{A9C64252-3FC3-43FF-A9FC-2CA52877C652}" destId="{591C19F5-FE41-4856-A765-9B3606008A10}" srcOrd="1" destOrd="0" presId="urn:microsoft.com/office/officeart/2008/layout/LinedList"/>
    <dgm:cxn modelId="{86F8A43B-09EF-44C4-9BAD-25BCAAB70320}" type="presParOf" srcId="{A9C64252-3FC3-43FF-A9FC-2CA52877C652}" destId="{80746EB6-3C7C-44A3-8E87-8D96D1239AE1}" srcOrd="2" destOrd="0" presId="urn:microsoft.com/office/officeart/2008/layout/LinedList"/>
    <dgm:cxn modelId="{F9C3494A-BDDA-41AE-AA71-6074BA653AAD}" type="presParOf" srcId="{06B4E579-868A-4B8F-BA4E-F444D9343ADB}" destId="{1D56D369-F694-4A04-ADE3-A63274C1A691}" srcOrd="8" destOrd="0" presId="urn:microsoft.com/office/officeart/2008/layout/LinedList"/>
    <dgm:cxn modelId="{186E4AE1-B685-4CA7-9A2F-3D9565868CA2}" type="presParOf" srcId="{06B4E579-868A-4B8F-BA4E-F444D9343ADB}" destId="{9F4D3367-F355-4060-8EB3-98931AE06DEF}" srcOrd="9" destOrd="0" presId="urn:microsoft.com/office/officeart/2008/layout/LinedList"/>
    <dgm:cxn modelId="{7B313E61-5E98-4928-BA15-A66815164E74}" type="presParOf" srcId="{06B4E579-868A-4B8F-BA4E-F444D9343ADB}" destId="{FBB0C10F-2EF7-490D-89E3-155E88D2CE74}" srcOrd="10" destOrd="0" presId="urn:microsoft.com/office/officeart/2008/layout/LinedList"/>
    <dgm:cxn modelId="{20E9B441-BDFF-4753-88CF-11C6DA9D42B8}" type="presParOf" srcId="{FBB0C10F-2EF7-490D-89E3-155E88D2CE74}" destId="{0DDD3896-8024-49B4-8BCF-F2A0E2C4A677}" srcOrd="0" destOrd="0" presId="urn:microsoft.com/office/officeart/2008/layout/LinedList"/>
    <dgm:cxn modelId="{EA479DC5-F8A7-495E-BC38-9D20F3DF148E}" type="presParOf" srcId="{FBB0C10F-2EF7-490D-89E3-155E88D2CE74}" destId="{C56359D1-6457-47B4-BA15-6566961721A1}" srcOrd="1" destOrd="0" presId="urn:microsoft.com/office/officeart/2008/layout/LinedList"/>
    <dgm:cxn modelId="{2E8FDCF6-076C-4E6B-8349-D6EB38A20293}" type="presParOf" srcId="{FBB0C10F-2EF7-490D-89E3-155E88D2CE74}" destId="{505D9F6A-16F2-4539-9FB5-DD013EA56FCE}" srcOrd="2" destOrd="0" presId="urn:microsoft.com/office/officeart/2008/layout/LinedList"/>
    <dgm:cxn modelId="{70C1A9E3-AE14-40B0-9E84-E8B50111562B}" type="presParOf" srcId="{06B4E579-868A-4B8F-BA4E-F444D9343ADB}" destId="{D04F75D1-CB70-486A-95BE-F1C8B69AA3D9}" srcOrd="11" destOrd="0" presId="urn:microsoft.com/office/officeart/2008/layout/LinedList"/>
    <dgm:cxn modelId="{A2F2FC70-BC61-478B-AFA6-A770FC6C7247}" type="presParOf" srcId="{06B4E579-868A-4B8F-BA4E-F444D9343ADB}" destId="{69C692E6-7E44-433A-9648-DC4D5F94D1CE}" srcOrd="12" destOrd="0" presId="urn:microsoft.com/office/officeart/2008/layout/LinedList"/>
    <dgm:cxn modelId="{9B01F7C7-14F5-49AC-94CA-D4CD2AC6ED2C}" type="presParOf" srcId="{06B4E579-868A-4B8F-BA4E-F444D9343ADB}" destId="{5396112C-8331-48DB-A8C8-2D2D4528252D}" srcOrd="13" destOrd="0" presId="urn:microsoft.com/office/officeart/2008/layout/LinedList"/>
    <dgm:cxn modelId="{AD7CE0AA-D9C1-4991-91FD-3E2AE574EB93}" type="presParOf" srcId="{5396112C-8331-48DB-A8C8-2D2D4528252D}" destId="{BADAC523-5ECA-4D99-950F-9F4860818FFC}" srcOrd="0" destOrd="0" presId="urn:microsoft.com/office/officeart/2008/layout/LinedList"/>
    <dgm:cxn modelId="{289BB030-D02D-426E-A112-F882798705BE}" type="presParOf" srcId="{5396112C-8331-48DB-A8C8-2D2D4528252D}" destId="{FDBF22C9-BF1E-4966-93BD-99102129B921}" srcOrd="1" destOrd="0" presId="urn:microsoft.com/office/officeart/2008/layout/LinedList"/>
    <dgm:cxn modelId="{DC75A909-EF20-45DC-BF23-E901C70FD0A2}" type="presParOf" srcId="{5396112C-8331-48DB-A8C8-2D2D4528252D}" destId="{E8B46307-185E-4F4B-A507-DA5A6924ECCE}" srcOrd="2" destOrd="0" presId="urn:microsoft.com/office/officeart/2008/layout/LinedList"/>
    <dgm:cxn modelId="{7506A401-6BD8-4D96-ACEB-BB47CE395898}" type="presParOf" srcId="{06B4E579-868A-4B8F-BA4E-F444D9343ADB}" destId="{608EA790-5651-4993-93CE-03C945466531}" srcOrd="14" destOrd="0" presId="urn:microsoft.com/office/officeart/2008/layout/LinedList"/>
    <dgm:cxn modelId="{90F2C18F-14CE-4A39-A042-9C642DCACF6A}" type="presParOf" srcId="{06B4E579-868A-4B8F-BA4E-F444D9343ADB}" destId="{E2AB85BC-9AAC-4537-A873-FC0967B6D40E}" srcOrd="15" destOrd="0" presId="urn:microsoft.com/office/officeart/2008/layout/LinedList"/>
    <dgm:cxn modelId="{15AEAD96-1141-49A8-97C3-2A60A5806EB1}" type="presParOf" srcId="{06B4E579-868A-4B8F-BA4E-F444D9343ADB}" destId="{72FF1EFA-403A-4C39-A3B1-1083D2F91D86}" srcOrd="16" destOrd="0" presId="urn:microsoft.com/office/officeart/2008/layout/LinedList"/>
    <dgm:cxn modelId="{FFBC223E-AA26-4274-A686-8B23665C034F}" type="presParOf" srcId="{72FF1EFA-403A-4C39-A3B1-1083D2F91D86}" destId="{CA9DD0F1-785A-4527-8625-48C52FAF64A4}" srcOrd="0" destOrd="0" presId="urn:microsoft.com/office/officeart/2008/layout/LinedList"/>
    <dgm:cxn modelId="{63527773-D7B6-44B7-9672-2AA39492C078}" type="presParOf" srcId="{72FF1EFA-403A-4C39-A3B1-1083D2F91D86}" destId="{CE5FB4E2-5FCF-46A3-B482-731FE4CAC6D0}" srcOrd="1" destOrd="0" presId="urn:microsoft.com/office/officeart/2008/layout/LinedList"/>
    <dgm:cxn modelId="{A0064925-C5B1-4895-BFF8-5492FC8BE0DE}" type="presParOf" srcId="{72FF1EFA-403A-4C39-A3B1-1083D2F91D86}" destId="{BE1CD9D4-9155-4E36-B3C8-823BBA1DEB72}" srcOrd="2" destOrd="0" presId="urn:microsoft.com/office/officeart/2008/layout/LinedList"/>
    <dgm:cxn modelId="{9636C3EA-EA08-45ED-80A3-1CA0450B98BA}" type="presParOf" srcId="{06B4E579-868A-4B8F-BA4E-F444D9343ADB}" destId="{A18474C9-58A2-469D-B220-481C710C5163}" srcOrd="17" destOrd="0" presId="urn:microsoft.com/office/officeart/2008/layout/LinedList"/>
    <dgm:cxn modelId="{F355219D-DAE7-40A1-AC86-ACEEFAD8B20F}" type="presParOf" srcId="{06B4E579-868A-4B8F-BA4E-F444D9343ADB}" destId="{B4E0DB0E-4284-46FD-B12F-52633FBC77D4}" srcOrd="18" destOrd="0" presId="urn:microsoft.com/office/officeart/2008/layout/LinedList"/>
    <dgm:cxn modelId="{C9FC27ED-8A06-47C8-AB49-307F80EA9A89}" type="presParOf" srcId="{06B4E579-868A-4B8F-BA4E-F444D9343ADB}" destId="{11ED010E-CBD3-4294-B8A2-547746B01F05}" srcOrd="19" destOrd="0" presId="urn:microsoft.com/office/officeart/2008/layout/LinedList"/>
    <dgm:cxn modelId="{46A4ACD6-DFEF-4976-B939-50CE489FB414}" type="presParOf" srcId="{11ED010E-CBD3-4294-B8A2-547746B01F05}" destId="{06F042D7-5AB6-446A-9D67-C83E05E6D6A1}" srcOrd="0" destOrd="0" presId="urn:microsoft.com/office/officeart/2008/layout/LinedList"/>
    <dgm:cxn modelId="{9BD955E4-A6FA-46D8-A402-8814725B659A}" type="presParOf" srcId="{11ED010E-CBD3-4294-B8A2-547746B01F05}" destId="{4425D0A8-17CC-451B-AE08-156C204C741D}" srcOrd="1" destOrd="0" presId="urn:microsoft.com/office/officeart/2008/layout/LinedList"/>
    <dgm:cxn modelId="{E3C79572-16B4-4DD4-8892-595185A362CE}" type="presParOf" srcId="{11ED010E-CBD3-4294-B8A2-547746B01F05}" destId="{7E3F283D-1112-4FB7-92E5-885947EC1229}" srcOrd="2" destOrd="0" presId="urn:microsoft.com/office/officeart/2008/layout/LinedList"/>
    <dgm:cxn modelId="{FEF00E92-65D5-4CC6-BAFA-7D8316DB6A0C}" type="presParOf" srcId="{06B4E579-868A-4B8F-BA4E-F444D9343ADB}" destId="{339085F5-DCDB-4D3D-BA2E-D5CF9A2B7337}" srcOrd="20" destOrd="0" presId="urn:microsoft.com/office/officeart/2008/layout/LinedList"/>
    <dgm:cxn modelId="{D61AADE2-6CF4-4276-A1A1-DA0DEC92CA2E}" type="presParOf" srcId="{06B4E579-868A-4B8F-BA4E-F444D9343ADB}" destId="{5769A9F1-7D71-4F7E-9466-A53E160D18C7}" srcOrd="21" destOrd="0" presId="urn:microsoft.com/office/officeart/2008/layout/LinedList"/>
    <dgm:cxn modelId="{29F880DA-3858-4F97-818F-0E2FC2E399EC}" type="presParOf" srcId="{06B4E579-868A-4B8F-BA4E-F444D9343ADB}" destId="{AE38853E-45F9-4214-8931-F9D9851E560B}" srcOrd="22" destOrd="0" presId="urn:microsoft.com/office/officeart/2008/layout/LinedList"/>
    <dgm:cxn modelId="{7A54F134-B12F-4D51-AAAF-4F6DF08642F5}" type="presParOf" srcId="{AE38853E-45F9-4214-8931-F9D9851E560B}" destId="{AC6ADFE1-27E3-4CBE-AD8E-B869AE604370}" srcOrd="0" destOrd="0" presId="urn:microsoft.com/office/officeart/2008/layout/LinedList"/>
    <dgm:cxn modelId="{7B1C4F65-94E5-47AC-BCC7-C6646B2F7B80}" type="presParOf" srcId="{AE38853E-45F9-4214-8931-F9D9851E560B}" destId="{4CC8519C-002E-49F0-A118-57763CEF363D}" srcOrd="1" destOrd="0" presId="urn:microsoft.com/office/officeart/2008/layout/LinedList"/>
    <dgm:cxn modelId="{2FC52A2A-7FAB-42FA-BC15-65EF9DD9F582}" type="presParOf" srcId="{AE38853E-45F9-4214-8931-F9D9851E560B}" destId="{C8877BFC-8B03-4427-A3E0-2A4D38B91AA8}" srcOrd="2" destOrd="0" presId="urn:microsoft.com/office/officeart/2008/layout/LinedList"/>
    <dgm:cxn modelId="{E4F8505B-E5D0-45E8-821A-EAB8FE94BE9F}" type="presParOf" srcId="{06B4E579-868A-4B8F-BA4E-F444D9343ADB}" destId="{8422F30D-7711-4E3F-84E3-5E92DFE7BC22}" srcOrd="23" destOrd="0" presId="urn:microsoft.com/office/officeart/2008/layout/LinedList"/>
    <dgm:cxn modelId="{9AE666F3-B151-40A5-AE39-301783541176}" type="presParOf" srcId="{06B4E579-868A-4B8F-BA4E-F444D9343ADB}" destId="{7A6A40AC-D97E-4701-9A71-DFF151E29AC8}" srcOrd="24" destOrd="0" presId="urn:microsoft.com/office/officeart/2008/layout/LinedList"/>
    <dgm:cxn modelId="{A44EB8E8-E7AC-4B14-A7FD-5A765F08A625}" type="presParOf" srcId="{06B4E579-868A-4B8F-BA4E-F444D9343ADB}" destId="{E5FF82D3-16CE-41F0-B759-59716070ECCF}" srcOrd="25" destOrd="0" presId="urn:microsoft.com/office/officeart/2008/layout/LinedList"/>
    <dgm:cxn modelId="{89538F31-9ACA-41A0-A15D-ABC7D4DA330A}" type="presParOf" srcId="{E5FF82D3-16CE-41F0-B759-59716070ECCF}" destId="{82A4170F-D6A8-4ECE-AA27-D9BAA541FB4D}" srcOrd="0" destOrd="0" presId="urn:microsoft.com/office/officeart/2008/layout/LinedList"/>
    <dgm:cxn modelId="{D00733DC-5FDF-4F17-8D71-581F3A2C62BD}" type="presParOf" srcId="{E5FF82D3-16CE-41F0-B759-59716070ECCF}" destId="{E2707470-FBF5-4871-BE7E-702B793BE172}" srcOrd="1" destOrd="0" presId="urn:microsoft.com/office/officeart/2008/layout/LinedList"/>
    <dgm:cxn modelId="{5FAE3869-8E2F-4BA6-936A-A1E4AD66A42E}" type="presParOf" srcId="{E5FF82D3-16CE-41F0-B759-59716070ECCF}" destId="{D348E70A-4634-4986-83B9-AF8117479507}" srcOrd="2" destOrd="0" presId="urn:microsoft.com/office/officeart/2008/layout/LinedList"/>
    <dgm:cxn modelId="{EF3CB453-810B-47BF-BE75-A1ED07894DA4}" type="presParOf" srcId="{06B4E579-868A-4B8F-BA4E-F444D9343ADB}" destId="{AB83C5C4-B967-4F36-84E6-2E1F00C94642}" srcOrd="26" destOrd="0" presId="urn:microsoft.com/office/officeart/2008/layout/LinedList"/>
    <dgm:cxn modelId="{65C1AEA3-336C-4364-9788-A7B00647C2DA}" type="presParOf" srcId="{06B4E579-868A-4B8F-BA4E-F444D9343ADB}" destId="{819D4759-89DB-4284-905B-BD7AD6D43DC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45C80-9766-4802-80AF-0AD1EE574B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58060-D341-47FA-97C7-0B90531AB71C}">
      <dgm:prSet phldrT="[Text]" custT="1"/>
      <dgm:spPr/>
      <dgm:t>
        <a:bodyPr/>
        <a:lstStyle/>
        <a:p>
          <a:r>
            <a:rPr lang="en-GB" sz="1800" dirty="0"/>
            <a:t>Missing values and Outliers</a:t>
          </a:r>
        </a:p>
      </dgm:t>
    </dgm:pt>
    <dgm:pt modelId="{3DC7C3AB-0882-4E9C-958E-8A97D90E321C}" type="parTrans" cxnId="{6E7F2379-E720-479E-B2EE-6FC275F4EBCA}">
      <dgm:prSet/>
      <dgm:spPr/>
      <dgm:t>
        <a:bodyPr/>
        <a:lstStyle/>
        <a:p>
          <a:endParaRPr lang="en-GB" sz="1800"/>
        </a:p>
      </dgm:t>
    </dgm:pt>
    <dgm:pt modelId="{A52BBA05-DD43-4512-9FB5-77D4B8E80A2E}" type="sibTrans" cxnId="{6E7F2379-E720-479E-B2EE-6FC275F4EBCA}">
      <dgm:prSet/>
      <dgm:spPr/>
      <dgm:t>
        <a:bodyPr/>
        <a:lstStyle/>
        <a:p>
          <a:endParaRPr lang="en-GB" sz="1800"/>
        </a:p>
      </dgm:t>
    </dgm:pt>
    <dgm:pt modelId="{9FE3128D-CFE7-45BC-9A13-62B94D7873D0}">
      <dgm:prSet phldrT="[Text]" custT="1"/>
      <dgm:spPr/>
      <dgm:t>
        <a:bodyPr/>
        <a:lstStyle/>
        <a:p>
          <a:r>
            <a:rPr lang="en-GB" sz="1800" dirty="0"/>
            <a:t>Detect missing values</a:t>
          </a:r>
        </a:p>
      </dgm:t>
    </dgm:pt>
    <dgm:pt modelId="{1D76F2E2-1888-4F2F-BFE6-390456F8A9AF}" type="parTrans" cxnId="{DCB95048-5C4D-456A-B92C-334818E16E97}">
      <dgm:prSet/>
      <dgm:spPr/>
      <dgm:t>
        <a:bodyPr/>
        <a:lstStyle/>
        <a:p>
          <a:endParaRPr lang="en-GB" sz="1800"/>
        </a:p>
      </dgm:t>
    </dgm:pt>
    <dgm:pt modelId="{A6778D98-6346-40A7-8D1A-2C5FAA8C357D}" type="sibTrans" cxnId="{DCB95048-5C4D-456A-B92C-334818E16E97}">
      <dgm:prSet/>
      <dgm:spPr/>
      <dgm:t>
        <a:bodyPr/>
        <a:lstStyle/>
        <a:p>
          <a:endParaRPr lang="en-GB" sz="1800"/>
        </a:p>
      </dgm:t>
    </dgm:pt>
    <dgm:pt modelId="{14FF531C-7D2D-41DC-800E-7508C6844A3B}">
      <dgm:prSet phldrT="[Text]" custT="1"/>
      <dgm:spPr/>
      <dgm:t>
        <a:bodyPr/>
        <a:lstStyle/>
        <a:p>
          <a:r>
            <a:rPr lang="en-GB" sz="1800" dirty="0"/>
            <a:t>Recognize outliers</a:t>
          </a:r>
        </a:p>
      </dgm:t>
    </dgm:pt>
    <dgm:pt modelId="{5887EF32-680E-4BC6-93E1-85F3D5FF514F}" type="parTrans" cxnId="{B97DD82D-C37A-4AD8-93AD-92F542B09764}">
      <dgm:prSet/>
      <dgm:spPr/>
      <dgm:t>
        <a:bodyPr/>
        <a:lstStyle/>
        <a:p>
          <a:endParaRPr lang="en-GB" sz="1800"/>
        </a:p>
      </dgm:t>
    </dgm:pt>
    <dgm:pt modelId="{0EE03066-EEDC-4198-BA64-10ACA7647088}" type="sibTrans" cxnId="{B97DD82D-C37A-4AD8-93AD-92F542B09764}">
      <dgm:prSet/>
      <dgm:spPr/>
      <dgm:t>
        <a:bodyPr/>
        <a:lstStyle/>
        <a:p>
          <a:endParaRPr lang="en-GB" sz="1800"/>
        </a:p>
      </dgm:t>
    </dgm:pt>
    <dgm:pt modelId="{C4B6FEE6-D730-411F-9AB7-0731A88E18D5}">
      <dgm:prSet phldrT="[Text]" custT="1"/>
      <dgm:spPr/>
      <dgm:t>
        <a:bodyPr/>
        <a:lstStyle/>
        <a:p>
          <a:r>
            <a:rPr lang="en-GB" sz="1800" dirty="0"/>
            <a:t>Handle outliers</a:t>
          </a:r>
        </a:p>
      </dgm:t>
    </dgm:pt>
    <dgm:pt modelId="{F5D54718-4625-4FAA-89B4-D5A1A7E563C6}" type="parTrans" cxnId="{8F8EA3D7-AC80-4A7F-A34F-2B122C919F1C}">
      <dgm:prSet/>
      <dgm:spPr/>
      <dgm:t>
        <a:bodyPr/>
        <a:lstStyle/>
        <a:p>
          <a:endParaRPr lang="en-GB" sz="1800"/>
        </a:p>
      </dgm:t>
    </dgm:pt>
    <dgm:pt modelId="{E6C423C6-739B-4450-B9FB-D08CE85CC56D}" type="sibTrans" cxnId="{8F8EA3D7-AC80-4A7F-A34F-2B122C919F1C}">
      <dgm:prSet/>
      <dgm:spPr/>
      <dgm:t>
        <a:bodyPr/>
        <a:lstStyle/>
        <a:p>
          <a:endParaRPr lang="en-GB" sz="1800"/>
        </a:p>
      </dgm:t>
    </dgm:pt>
    <dgm:pt modelId="{4B9E2F9A-CAD3-436C-B7FA-202A0EB07617}">
      <dgm:prSet phldrT="[Text]" custT="1"/>
      <dgm:spPr/>
      <dgm:t>
        <a:bodyPr/>
        <a:lstStyle/>
        <a:p>
          <a:r>
            <a:rPr lang="en-GB" sz="1800" dirty="0"/>
            <a:t>Verify data consistency</a:t>
          </a:r>
        </a:p>
      </dgm:t>
    </dgm:pt>
    <dgm:pt modelId="{C9731759-4C48-4CED-A79E-B5618F81C2BD}" type="parTrans" cxnId="{6DBEBFFA-357B-4DAE-842F-1D718364156D}">
      <dgm:prSet/>
      <dgm:spPr/>
      <dgm:t>
        <a:bodyPr/>
        <a:lstStyle/>
        <a:p>
          <a:endParaRPr lang="en-GB" sz="1800"/>
        </a:p>
      </dgm:t>
    </dgm:pt>
    <dgm:pt modelId="{55275649-8E90-42B8-8901-BC93CD45350C}" type="sibTrans" cxnId="{6DBEBFFA-357B-4DAE-842F-1D718364156D}">
      <dgm:prSet/>
      <dgm:spPr/>
      <dgm:t>
        <a:bodyPr/>
        <a:lstStyle/>
        <a:p>
          <a:endParaRPr lang="en-GB" sz="1800"/>
        </a:p>
      </dgm:t>
    </dgm:pt>
    <dgm:pt modelId="{7F674A7E-433D-4155-B370-8CE0FB883AA8}">
      <dgm:prSet phldrT="[Text]" custT="1"/>
      <dgm:spPr/>
      <dgm:t>
        <a:bodyPr/>
        <a:lstStyle/>
        <a:p>
          <a:r>
            <a:rPr lang="en-GB" sz="1800" dirty="0"/>
            <a:t>Imputation strategies</a:t>
          </a:r>
        </a:p>
      </dgm:t>
    </dgm:pt>
    <dgm:pt modelId="{6EA5E618-0901-4E1C-BCB9-12B90D97AE3C}" type="parTrans" cxnId="{B7188782-4BE2-4F7D-899D-C0EDC9E166C5}">
      <dgm:prSet/>
      <dgm:spPr/>
      <dgm:t>
        <a:bodyPr/>
        <a:lstStyle/>
        <a:p>
          <a:endParaRPr lang="en-GB" sz="1800"/>
        </a:p>
      </dgm:t>
    </dgm:pt>
    <dgm:pt modelId="{80D85C00-B69E-4DFD-A75D-15524E8008EC}" type="sibTrans" cxnId="{B7188782-4BE2-4F7D-899D-C0EDC9E166C5}">
      <dgm:prSet/>
      <dgm:spPr/>
      <dgm:t>
        <a:bodyPr/>
        <a:lstStyle/>
        <a:p>
          <a:endParaRPr lang="en-GB" sz="1800"/>
        </a:p>
      </dgm:t>
    </dgm:pt>
    <dgm:pt modelId="{94949778-8C4B-4F59-9741-4677E6B3F180}">
      <dgm:prSet phldrT="[Text]" custT="1"/>
      <dgm:spPr/>
      <dgm:t>
        <a:bodyPr/>
        <a:lstStyle/>
        <a:p>
          <a:r>
            <a:rPr lang="en-GB" sz="1800" dirty="0"/>
            <a:t>What are missing values and outliers?</a:t>
          </a:r>
        </a:p>
      </dgm:t>
    </dgm:pt>
    <dgm:pt modelId="{694B46AF-211F-4B79-9D44-D37102EB5117}" type="parTrans" cxnId="{56733107-4215-4087-AD2A-95AFA9490CC8}">
      <dgm:prSet/>
      <dgm:spPr/>
      <dgm:t>
        <a:bodyPr/>
        <a:lstStyle/>
        <a:p>
          <a:endParaRPr lang="en-GB" sz="1800"/>
        </a:p>
      </dgm:t>
    </dgm:pt>
    <dgm:pt modelId="{7F6B4DD9-D90C-4A3E-B478-8B0D4B63A036}" type="sibTrans" cxnId="{56733107-4215-4087-AD2A-95AFA9490CC8}">
      <dgm:prSet/>
      <dgm:spPr/>
      <dgm:t>
        <a:bodyPr/>
        <a:lstStyle/>
        <a:p>
          <a:endParaRPr lang="en-GB" sz="1800"/>
        </a:p>
      </dgm:t>
    </dgm:pt>
    <dgm:pt modelId="{654D2F22-DB82-40B7-9AA6-2F39FE36891F}">
      <dgm:prSet phldrT="[Text]" custT="1"/>
      <dgm:spPr/>
      <dgm:t>
        <a:bodyPr/>
        <a:lstStyle/>
        <a:p>
          <a:r>
            <a:rPr lang="en-GB" sz="1800" dirty="0"/>
            <a:t>Why it is important to manage them?</a:t>
          </a:r>
        </a:p>
      </dgm:t>
    </dgm:pt>
    <dgm:pt modelId="{F24E3D36-A28F-4EE2-951E-358CBE76EF80}" type="parTrans" cxnId="{25A773C4-BD3A-4639-ABFA-40C58D05CC27}">
      <dgm:prSet/>
      <dgm:spPr/>
      <dgm:t>
        <a:bodyPr/>
        <a:lstStyle/>
        <a:p>
          <a:endParaRPr lang="en-GB" sz="1800"/>
        </a:p>
      </dgm:t>
    </dgm:pt>
    <dgm:pt modelId="{FF0A9A94-06D2-4811-AA3F-112C53B09AC2}" type="sibTrans" cxnId="{25A773C4-BD3A-4639-ABFA-40C58D05CC27}">
      <dgm:prSet/>
      <dgm:spPr/>
      <dgm:t>
        <a:bodyPr/>
        <a:lstStyle/>
        <a:p>
          <a:endParaRPr lang="en-GB" sz="1800"/>
        </a:p>
      </dgm:t>
    </dgm:pt>
    <dgm:pt modelId="{82CAB175-6219-47FB-9057-85A6695C3E88}">
      <dgm:prSet phldrT="[Text]" custT="1"/>
      <dgm:spPr/>
      <dgm:t>
        <a:bodyPr/>
        <a:lstStyle/>
        <a:p>
          <a:r>
            <a:rPr lang="en-GB" sz="1800" dirty="0"/>
            <a:t>Practical examples</a:t>
          </a:r>
        </a:p>
      </dgm:t>
    </dgm:pt>
    <dgm:pt modelId="{065FFB23-72EB-4984-9CAC-E24477175C79}" type="parTrans" cxnId="{09DFA869-AF98-409B-BBB4-F394077E49EC}">
      <dgm:prSet/>
      <dgm:spPr/>
      <dgm:t>
        <a:bodyPr/>
        <a:lstStyle/>
        <a:p>
          <a:endParaRPr lang="en-GB" sz="1800"/>
        </a:p>
      </dgm:t>
    </dgm:pt>
    <dgm:pt modelId="{B89C18EB-6A24-4AD9-874E-D31616E5D401}" type="sibTrans" cxnId="{09DFA869-AF98-409B-BBB4-F394077E49EC}">
      <dgm:prSet/>
      <dgm:spPr/>
      <dgm:t>
        <a:bodyPr/>
        <a:lstStyle/>
        <a:p>
          <a:endParaRPr lang="en-GB" sz="1800"/>
        </a:p>
      </dgm:t>
    </dgm:pt>
    <dgm:pt modelId="{24F7CBF4-2637-42E3-902C-F26F0CDEE73C}" type="pres">
      <dgm:prSet presAssocID="{BC645C80-9766-4802-80AF-0AD1EE574B2A}" presName="vert0" presStyleCnt="0">
        <dgm:presLayoutVars>
          <dgm:dir/>
          <dgm:animOne val="branch"/>
          <dgm:animLvl val="lvl"/>
        </dgm:presLayoutVars>
      </dgm:prSet>
      <dgm:spPr/>
    </dgm:pt>
    <dgm:pt modelId="{8CA539FF-74AB-4EAB-83D4-479B3E480C86}" type="pres">
      <dgm:prSet presAssocID="{D1F58060-D341-47FA-97C7-0B90531AB71C}" presName="thickLine" presStyleLbl="alignNode1" presStyleIdx="0" presStyleCnt="1"/>
      <dgm:spPr/>
    </dgm:pt>
    <dgm:pt modelId="{C5E2F45F-DB4A-4CA6-AF47-BFCED886FC61}" type="pres">
      <dgm:prSet presAssocID="{D1F58060-D341-47FA-97C7-0B90531AB71C}" presName="horz1" presStyleCnt="0"/>
      <dgm:spPr/>
    </dgm:pt>
    <dgm:pt modelId="{87DD7871-8749-4AA9-9F73-FDFA0394A953}" type="pres">
      <dgm:prSet presAssocID="{D1F58060-D341-47FA-97C7-0B90531AB71C}" presName="tx1" presStyleLbl="revTx" presStyleIdx="0" presStyleCnt="9" custScaleX="207416"/>
      <dgm:spPr/>
    </dgm:pt>
    <dgm:pt modelId="{06B4E579-868A-4B8F-BA4E-F444D9343ADB}" type="pres">
      <dgm:prSet presAssocID="{D1F58060-D341-47FA-97C7-0B90531AB71C}" presName="vert1" presStyleCnt="0"/>
      <dgm:spPr/>
    </dgm:pt>
    <dgm:pt modelId="{44AD46D6-12BB-48DE-AA3B-1460B499E7C3}" type="pres">
      <dgm:prSet presAssocID="{94949778-8C4B-4F59-9741-4677E6B3F180}" presName="vertSpace2a" presStyleCnt="0"/>
      <dgm:spPr/>
    </dgm:pt>
    <dgm:pt modelId="{A4B907A7-CC81-47CC-B9A9-9F06DF6DE797}" type="pres">
      <dgm:prSet presAssocID="{94949778-8C4B-4F59-9741-4677E6B3F180}" presName="horz2" presStyleCnt="0"/>
      <dgm:spPr/>
    </dgm:pt>
    <dgm:pt modelId="{CCE2446B-6E2B-481F-8ADD-253466A74AE0}" type="pres">
      <dgm:prSet presAssocID="{94949778-8C4B-4F59-9741-4677E6B3F180}" presName="horzSpace2" presStyleCnt="0"/>
      <dgm:spPr/>
    </dgm:pt>
    <dgm:pt modelId="{11C74E49-97B7-4C43-BFA9-2399BF8F9024}" type="pres">
      <dgm:prSet presAssocID="{94949778-8C4B-4F59-9741-4677E6B3F180}" presName="tx2" presStyleLbl="revTx" presStyleIdx="1" presStyleCnt="9"/>
      <dgm:spPr/>
    </dgm:pt>
    <dgm:pt modelId="{C9C1A36C-44E6-4080-B13D-62A918DDC62F}" type="pres">
      <dgm:prSet presAssocID="{94949778-8C4B-4F59-9741-4677E6B3F180}" presName="vert2" presStyleCnt="0"/>
      <dgm:spPr/>
    </dgm:pt>
    <dgm:pt modelId="{C1FC52C2-E23A-4FA4-931B-42D12AD9147C}" type="pres">
      <dgm:prSet presAssocID="{94949778-8C4B-4F59-9741-4677E6B3F180}" presName="thinLine2b" presStyleLbl="callout" presStyleIdx="0" presStyleCnt="8"/>
      <dgm:spPr/>
    </dgm:pt>
    <dgm:pt modelId="{BCFE510D-C38C-4FCD-8E75-FB46F6B8DFEB}" type="pres">
      <dgm:prSet presAssocID="{94949778-8C4B-4F59-9741-4677E6B3F180}" presName="vertSpace2b" presStyleCnt="0"/>
      <dgm:spPr/>
    </dgm:pt>
    <dgm:pt modelId="{6070AFE4-6696-4676-9120-F5209A1B0F44}" type="pres">
      <dgm:prSet presAssocID="{654D2F22-DB82-40B7-9AA6-2F39FE36891F}" presName="horz2" presStyleCnt="0"/>
      <dgm:spPr/>
    </dgm:pt>
    <dgm:pt modelId="{F76C78C0-E597-487A-9A51-0C4532CA68B2}" type="pres">
      <dgm:prSet presAssocID="{654D2F22-DB82-40B7-9AA6-2F39FE36891F}" presName="horzSpace2" presStyleCnt="0"/>
      <dgm:spPr/>
    </dgm:pt>
    <dgm:pt modelId="{AC5FF638-4DBE-4F9A-B70E-72CA4D5D25BF}" type="pres">
      <dgm:prSet presAssocID="{654D2F22-DB82-40B7-9AA6-2F39FE36891F}" presName="tx2" presStyleLbl="revTx" presStyleIdx="2" presStyleCnt="9"/>
      <dgm:spPr/>
    </dgm:pt>
    <dgm:pt modelId="{E2FD6F39-622D-422F-BB94-C9EE48171578}" type="pres">
      <dgm:prSet presAssocID="{654D2F22-DB82-40B7-9AA6-2F39FE36891F}" presName="vert2" presStyleCnt="0"/>
      <dgm:spPr/>
    </dgm:pt>
    <dgm:pt modelId="{2DF9527F-7945-44F7-A44C-21266A546AD1}" type="pres">
      <dgm:prSet presAssocID="{654D2F22-DB82-40B7-9AA6-2F39FE36891F}" presName="thinLine2b" presStyleLbl="callout" presStyleIdx="1" presStyleCnt="8"/>
      <dgm:spPr/>
    </dgm:pt>
    <dgm:pt modelId="{1060B37F-B9B0-46CD-B3F4-993832F6A27E}" type="pres">
      <dgm:prSet presAssocID="{654D2F22-DB82-40B7-9AA6-2F39FE36891F}" presName="vertSpace2b" presStyleCnt="0"/>
      <dgm:spPr/>
    </dgm:pt>
    <dgm:pt modelId="{AB22246D-1049-43CB-A09E-D1B15F131116}" type="pres">
      <dgm:prSet presAssocID="{9FE3128D-CFE7-45BC-9A13-62B94D7873D0}" presName="horz2" presStyleCnt="0"/>
      <dgm:spPr/>
    </dgm:pt>
    <dgm:pt modelId="{45418772-A5B9-45E4-972A-79684CFC6FD5}" type="pres">
      <dgm:prSet presAssocID="{9FE3128D-CFE7-45BC-9A13-62B94D7873D0}" presName="horzSpace2" presStyleCnt="0"/>
      <dgm:spPr/>
    </dgm:pt>
    <dgm:pt modelId="{D20809C0-E6EF-4031-A24E-08E1ADA1B319}" type="pres">
      <dgm:prSet presAssocID="{9FE3128D-CFE7-45BC-9A13-62B94D7873D0}" presName="tx2" presStyleLbl="revTx" presStyleIdx="3" presStyleCnt="9"/>
      <dgm:spPr/>
    </dgm:pt>
    <dgm:pt modelId="{54D1C66E-E011-4BC6-ACBB-E8BAB861BD0D}" type="pres">
      <dgm:prSet presAssocID="{9FE3128D-CFE7-45BC-9A13-62B94D7873D0}" presName="vert2" presStyleCnt="0"/>
      <dgm:spPr/>
    </dgm:pt>
    <dgm:pt modelId="{09FBE62A-87D4-4E1D-A0F2-C50431658AB3}" type="pres">
      <dgm:prSet presAssocID="{9FE3128D-CFE7-45BC-9A13-62B94D7873D0}" presName="thinLine2b" presStyleLbl="callout" presStyleIdx="2" presStyleCnt="8"/>
      <dgm:spPr/>
    </dgm:pt>
    <dgm:pt modelId="{B3E77445-020C-4C0D-A2FE-7DB3A5A8FA88}" type="pres">
      <dgm:prSet presAssocID="{9FE3128D-CFE7-45BC-9A13-62B94D7873D0}" presName="vertSpace2b" presStyleCnt="0"/>
      <dgm:spPr/>
    </dgm:pt>
    <dgm:pt modelId="{A9C64252-3FC3-43FF-A9FC-2CA52877C652}" type="pres">
      <dgm:prSet presAssocID="{7F674A7E-433D-4155-B370-8CE0FB883AA8}" presName="horz2" presStyleCnt="0"/>
      <dgm:spPr/>
    </dgm:pt>
    <dgm:pt modelId="{73F5B566-C2BD-43AF-8D79-11171EB4D485}" type="pres">
      <dgm:prSet presAssocID="{7F674A7E-433D-4155-B370-8CE0FB883AA8}" presName="horzSpace2" presStyleCnt="0"/>
      <dgm:spPr/>
    </dgm:pt>
    <dgm:pt modelId="{591C19F5-FE41-4856-A765-9B3606008A10}" type="pres">
      <dgm:prSet presAssocID="{7F674A7E-433D-4155-B370-8CE0FB883AA8}" presName="tx2" presStyleLbl="revTx" presStyleIdx="4" presStyleCnt="9"/>
      <dgm:spPr/>
    </dgm:pt>
    <dgm:pt modelId="{80746EB6-3C7C-44A3-8E87-8D96D1239AE1}" type="pres">
      <dgm:prSet presAssocID="{7F674A7E-433D-4155-B370-8CE0FB883AA8}" presName="vert2" presStyleCnt="0"/>
      <dgm:spPr/>
    </dgm:pt>
    <dgm:pt modelId="{1D56D369-F694-4A04-ADE3-A63274C1A691}" type="pres">
      <dgm:prSet presAssocID="{7F674A7E-433D-4155-B370-8CE0FB883AA8}" presName="thinLine2b" presStyleLbl="callout" presStyleIdx="3" presStyleCnt="8"/>
      <dgm:spPr/>
    </dgm:pt>
    <dgm:pt modelId="{9F4D3367-F355-4060-8EB3-98931AE06DEF}" type="pres">
      <dgm:prSet presAssocID="{7F674A7E-433D-4155-B370-8CE0FB883AA8}" presName="vertSpace2b" presStyleCnt="0"/>
      <dgm:spPr/>
    </dgm:pt>
    <dgm:pt modelId="{FBB0C10F-2EF7-490D-89E3-155E88D2CE74}" type="pres">
      <dgm:prSet presAssocID="{14FF531C-7D2D-41DC-800E-7508C6844A3B}" presName="horz2" presStyleCnt="0"/>
      <dgm:spPr/>
    </dgm:pt>
    <dgm:pt modelId="{0DDD3896-8024-49B4-8BCF-F2A0E2C4A677}" type="pres">
      <dgm:prSet presAssocID="{14FF531C-7D2D-41DC-800E-7508C6844A3B}" presName="horzSpace2" presStyleCnt="0"/>
      <dgm:spPr/>
    </dgm:pt>
    <dgm:pt modelId="{C56359D1-6457-47B4-BA15-6566961721A1}" type="pres">
      <dgm:prSet presAssocID="{14FF531C-7D2D-41DC-800E-7508C6844A3B}" presName="tx2" presStyleLbl="revTx" presStyleIdx="5" presStyleCnt="9"/>
      <dgm:spPr/>
    </dgm:pt>
    <dgm:pt modelId="{505D9F6A-16F2-4539-9FB5-DD013EA56FCE}" type="pres">
      <dgm:prSet presAssocID="{14FF531C-7D2D-41DC-800E-7508C6844A3B}" presName="vert2" presStyleCnt="0"/>
      <dgm:spPr/>
    </dgm:pt>
    <dgm:pt modelId="{D04F75D1-CB70-486A-95BE-F1C8B69AA3D9}" type="pres">
      <dgm:prSet presAssocID="{14FF531C-7D2D-41DC-800E-7508C6844A3B}" presName="thinLine2b" presStyleLbl="callout" presStyleIdx="4" presStyleCnt="8"/>
      <dgm:spPr/>
    </dgm:pt>
    <dgm:pt modelId="{69C692E6-7E44-433A-9648-DC4D5F94D1CE}" type="pres">
      <dgm:prSet presAssocID="{14FF531C-7D2D-41DC-800E-7508C6844A3B}" presName="vertSpace2b" presStyleCnt="0"/>
      <dgm:spPr/>
    </dgm:pt>
    <dgm:pt modelId="{5396112C-8331-48DB-A8C8-2D2D4528252D}" type="pres">
      <dgm:prSet presAssocID="{C4B6FEE6-D730-411F-9AB7-0731A88E18D5}" presName="horz2" presStyleCnt="0"/>
      <dgm:spPr/>
    </dgm:pt>
    <dgm:pt modelId="{BADAC523-5ECA-4D99-950F-9F4860818FFC}" type="pres">
      <dgm:prSet presAssocID="{C4B6FEE6-D730-411F-9AB7-0731A88E18D5}" presName="horzSpace2" presStyleCnt="0"/>
      <dgm:spPr/>
    </dgm:pt>
    <dgm:pt modelId="{FDBF22C9-BF1E-4966-93BD-99102129B921}" type="pres">
      <dgm:prSet presAssocID="{C4B6FEE6-D730-411F-9AB7-0731A88E18D5}" presName="tx2" presStyleLbl="revTx" presStyleIdx="6" presStyleCnt="9"/>
      <dgm:spPr/>
    </dgm:pt>
    <dgm:pt modelId="{E8B46307-185E-4F4B-A507-DA5A6924ECCE}" type="pres">
      <dgm:prSet presAssocID="{C4B6FEE6-D730-411F-9AB7-0731A88E18D5}" presName="vert2" presStyleCnt="0"/>
      <dgm:spPr/>
    </dgm:pt>
    <dgm:pt modelId="{608EA790-5651-4993-93CE-03C945466531}" type="pres">
      <dgm:prSet presAssocID="{C4B6FEE6-D730-411F-9AB7-0731A88E18D5}" presName="thinLine2b" presStyleLbl="callout" presStyleIdx="5" presStyleCnt="8"/>
      <dgm:spPr/>
    </dgm:pt>
    <dgm:pt modelId="{E2AB85BC-9AAC-4537-A873-FC0967B6D40E}" type="pres">
      <dgm:prSet presAssocID="{C4B6FEE6-D730-411F-9AB7-0731A88E18D5}" presName="vertSpace2b" presStyleCnt="0"/>
      <dgm:spPr/>
    </dgm:pt>
    <dgm:pt modelId="{72FF1EFA-403A-4C39-A3B1-1083D2F91D86}" type="pres">
      <dgm:prSet presAssocID="{4B9E2F9A-CAD3-436C-B7FA-202A0EB07617}" presName="horz2" presStyleCnt="0"/>
      <dgm:spPr/>
    </dgm:pt>
    <dgm:pt modelId="{CA9DD0F1-785A-4527-8625-48C52FAF64A4}" type="pres">
      <dgm:prSet presAssocID="{4B9E2F9A-CAD3-436C-B7FA-202A0EB07617}" presName="horzSpace2" presStyleCnt="0"/>
      <dgm:spPr/>
    </dgm:pt>
    <dgm:pt modelId="{CE5FB4E2-5FCF-46A3-B482-731FE4CAC6D0}" type="pres">
      <dgm:prSet presAssocID="{4B9E2F9A-CAD3-436C-B7FA-202A0EB07617}" presName="tx2" presStyleLbl="revTx" presStyleIdx="7" presStyleCnt="9"/>
      <dgm:spPr/>
    </dgm:pt>
    <dgm:pt modelId="{BE1CD9D4-9155-4E36-B3C8-823BBA1DEB72}" type="pres">
      <dgm:prSet presAssocID="{4B9E2F9A-CAD3-436C-B7FA-202A0EB07617}" presName="vert2" presStyleCnt="0"/>
      <dgm:spPr/>
    </dgm:pt>
    <dgm:pt modelId="{A18474C9-58A2-469D-B220-481C710C5163}" type="pres">
      <dgm:prSet presAssocID="{4B9E2F9A-CAD3-436C-B7FA-202A0EB07617}" presName="thinLine2b" presStyleLbl="callout" presStyleIdx="6" presStyleCnt="8"/>
      <dgm:spPr/>
    </dgm:pt>
    <dgm:pt modelId="{B4E0DB0E-4284-46FD-B12F-52633FBC77D4}" type="pres">
      <dgm:prSet presAssocID="{4B9E2F9A-CAD3-436C-B7FA-202A0EB07617}" presName="vertSpace2b" presStyleCnt="0"/>
      <dgm:spPr/>
    </dgm:pt>
    <dgm:pt modelId="{BF0CAD2C-787F-4D16-99AA-43FAD95BB6E1}" type="pres">
      <dgm:prSet presAssocID="{82CAB175-6219-47FB-9057-85A6695C3E88}" presName="horz2" presStyleCnt="0"/>
      <dgm:spPr/>
    </dgm:pt>
    <dgm:pt modelId="{955D8630-CF8B-44CA-9573-91288C7755DF}" type="pres">
      <dgm:prSet presAssocID="{82CAB175-6219-47FB-9057-85A6695C3E88}" presName="horzSpace2" presStyleCnt="0"/>
      <dgm:spPr/>
    </dgm:pt>
    <dgm:pt modelId="{1355B25A-5773-4C70-9C97-10D6480D27CA}" type="pres">
      <dgm:prSet presAssocID="{82CAB175-6219-47FB-9057-85A6695C3E88}" presName="tx2" presStyleLbl="revTx" presStyleIdx="8" presStyleCnt="9"/>
      <dgm:spPr/>
    </dgm:pt>
    <dgm:pt modelId="{E23ED303-3D5E-41F7-BE72-18557FC03396}" type="pres">
      <dgm:prSet presAssocID="{82CAB175-6219-47FB-9057-85A6695C3E88}" presName="vert2" presStyleCnt="0"/>
      <dgm:spPr/>
    </dgm:pt>
    <dgm:pt modelId="{E3A56D08-5346-4F2B-BFF8-B63699B0D5AB}" type="pres">
      <dgm:prSet presAssocID="{82CAB175-6219-47FB-9057-85A6695C3E88}" presName="thinLine2b" presStyleLbl="callout" presStyleIdx="7" presStyleCnt="8"/>
      <dgm:spPr/>
    </dgm:pt>
    <dgm:pt modelId="{6EF409BF-9588-4ED0-8802-C228FD9CCED2}" type="pres">
      <dgm:prSet presAssocID="{82CAB175-6219-47FB-9057-85A6695C3E88}" presName="vertSpace2b" presStyleCnt="0"/>
      <dgm:spPr/>
    </dgm:pt>
  </dgm:ptLst>
  <dgm:cxnLst>
    <dgm:cxn modelId="{9C4EC605-599E-48FF-AB79-6FF8B8D65AFB}" type="presOf" srcId="{C4B6FEE6-D730-411F-9AB7-0731A88E18D5}" destId="{FDBF22C9-BF1E-4966-93BD-99102129B921}" srcOrd="0" destOrd="0" presId="urn:microsoft.com/office/officeart/2008/layout/LinedList"/>
    <dgm:cxn modelId="{56733107-4215-4087-AD2A-95AFA9490CC8}" srcId="{D1F58060-D341-47FA-97C7-0B90531AB71C}" destId="{94949778-8C4B-4F59-9741-4677E6B3F180}" srcOrd="0" destOrd="0" parTransId="{694B46AF-211F-4B79-9D44-D37102EB5117}" sibTransId="{7F6B4DD9-D90C-4A3E-B478-8B0D4B63A036}"/>
    <dgm:cxn modelId="{B88DA815-8183-4AF5-9238-34289CFD66B9}" type="presOf" srcId="{7F674A7E-433D-4155-B370-8CE0FB883AA8}" destId="{591C19F5-FE41-4856-A765-9B3606008A10}" srcOrd="0" destOrd="0" presId="urn:microsoft.com/office/officeart/2008/layout/LinedList"/>
    <dgm:cxn modelId="{B97DD82D-C37A-4AD8-93AD-92F542B09764}" srcId="{D1F58060-D341-47FA-97C7-0B90531AB71C}" destId="{14FF531C-7D2D-41DC-800E-7508C6844A3B}" srcOrd="4" destOrd="0" parTransId="{5887EF32-680E-4BC6-93E1-85F3D5FF514F}" sibTransId="{0EE03066-EEDC-4198-BA64-10ACA7647088}"/>
    <dgm:cxn modelId="{96B6235E-81CA-436E-AA12-32DE0BEA0298}" type="presOf" srcId="{14FF531C-7D2D-41DC-800E-7508C6844A3B}" destId="{C56359D1-6457-47B4-BA15-6566961721A1}" srcOrd="0" destOrd="0" presId="urn:microsoft.com/office/officeart/2008/layout/LinedList"/>
    <dgm:cxn modelId="{7DBFE25F-772E-4198-9DCB-036281DF2CC7}" type="presOf" srcId="{BC645C80-9766-4802-80AF-0AD1EE574B2A}" destId="{24F7CBF4-2637-42E3-902C-F26F0CDEE73C}" srcOrd="0" destOrd="0" presId="urn:microsoft.com/office/officeart/2008/layout/LinedList"/>
    <dgm:cxn modelId="{DCB95048-5C4D-456A-B92C-334818E16E97}" srcId="{D1F58060-D341-47FA-97C7-0B90531AB71C}" destId="{9FE3128D-CFE7-45BC-9A13-62B94D7873D0}" srcOrd="2" destOrd="0" parTransId="{1D76F2E2-1888-4F2F-BFE6-390456F8A9AF}" sibTransId="{A6778D98-6346-40A7-8D1A-2C5FAA8C357D}"/>
    <dgm:cxn modelId="{09DFA869-AF98-409B-BBB4-F394077E49EC}" srcId="{D1F58060-D341-47FA-97C7-0B90531AB71C}" destId="{82CAB175-6219-47FB-9057-85A6695C3E88}" srcOrd="7" destOrd="0" parTransId="{065FFB23-72EB-4984-9CAC-E24477175C79}" sibTransId="{B89C18EB-6A24-4AD9-874E-D31616E5D401}"/>
    <dgm:cxn modelId="{860F7258-B630-4153-9314-3ABEA6EDBB14}" type="presOf" srcId="{4B9E2F9A-CAD3-436C-B7FA-202A0EB07617}" destId="{CE5FB4E2-5FCF-46A3-B482-731FE4CAC6D0}" srcOrd="0" destOrd="0" presId="urn:microsoft.com/office/officeart/2008/layout/LinedList"/>
    <dgm:cxn modelId="{6E7F2379-E720-479E-B2EE-6FC275F4EBCA}" srcId="{BC645C80-9766-4802-80AF-0AD1EE574B2A}" destId="{D1F58060-D341-47FA-97C7-0B90531AB71C}" srcOrd="0" destOrd="0" parTransId="{3DC7C3AB-0882-4E9C-958E-8A97D90E321C}" sibTransId="{A52BBA05-DD43-4512-9FB5-77D4B8E80A2E}"/>
    <dgm:cxn modelId="{B7188782-4BE2-4F7D-899D-C0EDC9E166C5}" srcId="{D1F58060-D341-47FA-97C7-0B90531AB71C}" destId="{7F674A7E-433D-4155-B370-8CE0FB883AA8}" srcOrd="3" destOrd="0" parTransId="{6EA5E618-0901-4E1C-BCB9-12B90D97AE3C}" sibTransId="{80D85C00-B69E-4DFD-A75D-15524E8008EC}"/>
    <dgm:cxn modelId="{36CC4B91-2F54-45D9-B510-0D99DBBE0E92}" type="presOf" srcId="{94949778-8C4B-4F59-9741-4677E6B3F180}" destId="{11C74E49-97B7-4C43-BFA9-2399BF8F9024}" srcOrd="0" destOrd="0" presId="urn:microsoft.com/office/officeart/2008/layout/LinedList"/>
    <dgm:cxn modelId="{CDA508A2-609B-4DE6-9AD2-55A9E4872C89}" type="presOf" srcId="{654D2F22-DB82-40B7-9AA6-2F39FE36891F}" destId="{AC5FF638-4DBE-4F9A-B70E-72CA4D5D25BF}" srcOrd="0" destOrd="0" presId="urn:microsoft.com/office/officeart/2008/layout/LinedList"/>
    <dgm:cxn modelId="{0A2D85A8-3D7B-4DF5-8960-2014A706D3DE}" type="presOf" srcId="{82CAB175-6219-47FB-9057-85A6695C3E88}" destId="{1355B25A-5773-4C70-9C97-10D6480D27CA}" srcOrd="0" destOrd="0" presId="urn:microsoft.com/office/officeart/2008/layout/LinedList"/>
    <dgm:cxn modelId="{9EB4C0BB-3997-4377-B076-4523C27F5413}" type="presOf" srcId="{9FE3128D-CFE7-45BC-9A13-62B94D7873D0}" destId="{D20809C0-E6EF-4031-A24E-08E1ADA1B319}" srcOrd="0" destOrd="0" presId="urn:microsoft.com/office/officeart/2008/layout/LinedList"/>
    <dgm:cxn modelId="{25A773C4-BD3A-4639-ABFA-40C58D05CC27}" srcId="{D1F58060-D341-47FA-97C7-0B90531AB71C}" destId="{654D2F22-DB82-40B7-9AA6-2F39FE36891F}" srcOrd="1" destOrd="0" parTransId="{F24E3D36-A28F-4EE2-951E-358CBE76EF80}" sibTransId="{FF0A9A94-06D2-4811-AA3F-112C53B09AC2}"/>
    <dgm:cxn modelId="{8F8EA3D7-AC80-4A7F-A34F-2B122C919F1C}" srcId="{D1F58060-D341-47FA-97C7-0B90531AB71C}" destId="{C4B6FEE6-D730-411F-9AB7-0731A88E18D5}" srcOrd="5" destOrd="0" parTransId="{F5D54718-4625-4FAA-89B4-D5A1A7E563C6}" sibTransId="{E6C423C6-739B-4450-B9FB-D08CE85CC56D}"/>
    <dgm:cxn modelId="{6DBEBFFA-357B-4DAE-842F-1D718364156D}" srcId="{D1F58060-D341-47FA-97C7-0B90531AB71C}" destId="{4B9E2F9A-CAD3-436C-B7FA-202A0EB07617}" srcOrd="6" destOrd="0" parTransId="{C9731759-4C48-4CED-A79E-B5618F81C2BD}" sibTransId="{55275649-8E90-42B8-8901-BC93CD45350C}"/>
    <dgm:cxn modelId="{514218FB-EC0C-49F2-94DE-443A93D1106B}" type="presOf" srcId="{D1F58060-D341-47FA-97C7-0B90531AB71C}" destId="{87DD7871-8749-4AA9-9F73-FDFA0394A953}" srcOrd="0" destOrd="0" presId="urn:microsoft.com/office/officeart/2008/layout/LinedList"/>
    <dgm:cxn modelId="{22267C5C-85C4-4615-B033-2561AAB0BB4A}" type="presParOf" srcId="{24F7CBF4-2637-42E3-902C-F26F0CDEE73C}" destId="{8CA539FF-74AB-4EAB-83D4-479B3E480C86}" srcOrd="0" destOrd="0" presId="urn:microsoft.com/office/officeart/2008/layout/LinedList"/>
    <dgm:cxn modelId="{E5947D8D-E2EA-49CA-8D7F-CD733DF03A26}" type="presParOf" srcId="{24F7CBF4-2637-42E3-902C-F26F0CDEE73C}" destId="{C5E2F45F-DB4A-4CA6-AF47-BFCED886FC61}" srcOrd="1" destOrd="0" presId="urn:microsoft.com/office/officeart/2008/layout/LinedList"/>
    <dgm:cxn modelId="{6C5EF847-8A00-468B-945E-FAF87B11253A}" type="presParOf" srcId="{C5E2F45F-DB4A-4CA6-AF47-BFCED886FC61}" destId="{87DD7871-8749-4AA9-9F73-FDFA0394A953}" srcOrd="0" destOrd="0" presId="urn:microsoft.com/office/officeart/2008/layout/LinedList"/>
    <dgm:cxn modelId="{3250908E-25A8-4DBE-9F43-915166175858}" type="presParOf" srcId="{C5E2F45F-DB4A-4CA6-AF47-BFCED886FC61}" destId="{06B4E579-868A-4B8F-BA4E-F444D9343ADB}" srcOrd="1" destOrd="0" presId="urn:microsoft.com/office/officeart/2008/layout/LinedList"/>
    <dgm:cxn modelId="{AFE8D0F0-201C-434F-91E6-99E490A34910}" type="presParOf" srcId="{06B4E579-868A-4B8F-BA4E-F444D9343ADB}" destId="{44AD46D6-12BB-48DE-AA3B-1460B499E7C3}" srcOrd="0" destOrd="0" presId="urn:microsoft.com/office/officeart/2008/layout/LinedList"/>
    <dgm:cxn modelId="{D6658680-4433-451B-83CF-920E8C26E902}" type="presParOf" srcId="{06B4E579-868A-4B8F-BA4E-F444D9343ADB}" destId="{A4B907A7-CC81-47CC-B9A9-9F06DF6DE797}" srcOrd="1" destOrd="0" presId="urn:microsoft.com/office/officeart/2008/layout/LinedList"/>
    <dgm:cxn modelId="{11BB8FA4-B8AE-4B66-877C-0E4C9DB1EB1C}" type="presParOf" srcId="{A4B907A7-CC81-47CC-B9A9-9F06DF6DE797}" destId="{CCE2446B-6E2B-481F-8ADD-253466A74AE0}" srcOrd="0" destOrd="0" presId="urn:microsoft.com/office/officeart/2008/layout/LinedList"/>
    <dgm:cxn modelId="{4B30635A-A85B-460E-B448-0DA3DCC89AA9}" type="presParOf" srcId="{A4B907A7-CC81-47CC-B9A9-9F06DF6DE797}" destId="{11C74E49-97B7-4C43-BFA9-2399BF8F9024}" srcOrd="1" destOrd="0" presId="urn:microsoft.com/office/officeart/2008/layout/LinedList"/>
    <dgm:cxn modelId="{75204A7C-CB91-4E9B-9BE7-CB5CBAA46A02}" type="presParOf" srcId="{A4B907A7-CC81-47CC-B9A9-9F06DF6DE797}" destId="{C9C1A36C-44E6-4080-B13D-62A918DDC62F}" srcOrd="2" destOrd="0" presId="urn:microsoft.com/office/officeart/2008/layout/LinedList"/>
    <dgm:cxn modelId="{4E0A7D34-4861-4598-BAA3-B5400A8E3E6B}" type="presParOf" srcId="{06B4E579-868A-4B8F-BA4E-F444D9343ADB}" destId="{C1FC52C2-E23A-4FA4-931B-42D12AD9147C}" srcOrd="2" destOrd="0" presId="urn:microsoft.com/office/officeart/2008/layout/LinedList"/>
    <dgm:cxn modelId="{CC363DBF-8378-4415-ABE2-FF27EB4DEF90}" type="presParOf" srcId="{06B4E579-868A-4B8F-BA4E-F444D9343ADB}" destId="{BCFE510D-C38C-4FCD-8E75-FB46F6B8DFEB}" srcOrd="3" destOrd="0" presId="urn:microsoft.com/office/officeart/2008/layout/LinedList"/>
    <dgm:cxn modelId="{E645E52D-9C33-45C6-A815-CFF0DB9D6139}" type="presParOf" srcId="{06B4E579-868A-4B8F-BA4E-F444D9343ADB}" destId="{6070AFE4-6696-4676-9120-F5209A1B0F44}" srcOrd="4" destOrd="0" presId="urn:microsoft.com/office/officeart/2008/layout/LinedList"/>
    <dgm:cxn modelId="{9DFB2A26-48A9-4EBF-BD48-A7E37811A2F1}" type="presParOf" srcId="{6070AFE4-6696-4676-9120-F5209A1B0F44}" destId="{F76C78C0-E597-487A-9A51-0C4532CA68B2}" srcOrd="0" destOrd="0" presId="urn:microsoft.com/office/officeart/2008/layout/LinedList"/>
    <dgm:cxn modelId="{48A0F3FF-FBC7-4449-A91F-05BFBCC5A2B3}" type="presParOf" srcId="{6070AFE4-6696-4676-9120-F5209A1B0F44}" destId="{AC5FF638-4DBE-4F9A-B70E-72CA4D5D25BF}" srcOrd="1" destOrd="0" presId="urn:microsoft.com/office/officeart/2008/layout/LinedList"/>
    <dgm:cxn modelId="{E79040EA-3C53-47D4-9204-0B3FEA5DCDB0}" type="presParOf" srcId="{6070AFE4-6696-4676-9120-F5209A1B0F44}" destId="{E2FD6F39-622D-422F-BB94-C9EE48171578}" srcOrd="2" destOrd="0" presId="urn:microsoft.com/office/officeart/2008/layout/LinedList"/>
    <dgm:cxn modelId="{0E1DD309-8453-4567-8E05-B0F330C7243C}" type="presParOf" srcId="{06B4E579-868A-4B8F-BA4E-F444D9343ADB}" destId="{2DF9527F-7945-44F7-A44C-21266A546AD1}" srcOrd="5" destOrd="0" presId="urn:microsoft.com/office/officeart/2008/layout/LinedList"/>
    <dgm:cxn modelId="{F174DCEF-1CB1-4544-8AA0-3E6E18BD42A9}" type="presParOf" srcId="{06B4E579-868A-4B8F-BA4E-F444D9343ADB}" destId="{1060B37F-B9B0-46CD-B3F4-993832F6A27E}" srcOrd="6" destOrd="0" presId="urn:microsoft.com/office/officeart/2008/layout/LinedList"/>
    <dgm:cxn modelId="{9E88EFA9-0ACB-4E03-9FDF-FBFFDC89614B}" type="presParOf" srcId="{06B4E579-868A-4B8F-BA4E-F444D9343ADB}" destId="{AB22246D-1049-43CB-A09E-D1B15F131116}" srcOrd="7" destOrd="0" presId="urn:microsoft.com/office/officeart/2008/layout/LinedList"/>
    <dgm:cxn modelId="{C276782A-EDB6-46B3-96B8-F5E2CE7F63E6}" type="presParOf" srcId="{AB22246D-1049-43CB-A09E-D1B15F131116}" destId="{45418772-A5B9-45E4-972A-79684CFC6FD5}" srcOrd="0" destOrd="0" presId="urn:microsoft.com/office/officeart/2008/layout/LinedList"/>
    <dgm:cxn modelId="{A2709B52-87FB-4023-9140-8529B6C6882F}" type="presParOf" srcId="{AB22246D-1049-43CB-A09E-D1B15F131116}" destId="{D20809C0-E6EF-4031-A24E-08E1ADA1B319}" srcOrd="1" destOrd="0" presId="urn:microsoft.com/office/officeart/2008/layout/LinedList"/>
    <dgm:cxn modelId="{2F3E02FD-D482-4B32-A001-893EE22D3B3C}" type="presParOf" srcId="{AB22246D-1049-43CB-A09E-D1B15F131116}" destId="{54D1C66E-E011-4BC6-ACBB-E8BAB861BD0D}" srcOrd="2" destOrd="0" presId="urn:microsoft.com/office/officeart/2008/layout/LinedList"/>
    <dgm:cxn modelId="{B66971A7-5194-4335-9C63-A27BA7ADAE92}" type="presParOf" srcId="{06B4E579-868A-4B8F-BA4E-F444D9343ADB}" destId="{09FBE62A-87D4-4E1D-A0F2-C50431658AB3}" srcOrd="8" destOrd="0" presId="urn:microsoft.com/office/officeart/2008/layout/LinedList"/>
    <dgm:cxn modelId="{CBB5AA4F-353D-4DBF-AD05-13DC35860889}" type="presParOf" srcId="{06B4E579-868A-4B8F-BA4E-F444D9343ADB}" destId="{B3E77445-020C-4C0D-A2FE-7DB3A5A8FA88}" srcOrd="9" destOrd="0" presId="urn:microsoft.com/office/officeart/2008/layout/LinedList"/>
    <dgm:cxn modelId="{292E90EC-989D-4D1C-A1BF-0CC9E601673D}" type="presParOf" srcId="{06B4E579-868A-4B8F-BA4E-F444D9343ADB}" destId="{A9C64252-3FC3-43FF-A9FC-2CA52877C652}" srcOrd="10" destOrd="0" presId="urn:microsoft.com/office/officeart/2008/layout/LinedList"/>
    <dgm:cxn modelId="{3BFDE08A-B55E-4A26-8C95-A758405DD35D}" type="presParOf" srcId="{A9C64252-3FC3-43FF-A9FC-2CA52877C652}" destId="{73F5B566-C2BD-43AF-8D79-11171EB4D485}" srcOrd="0" destOrd="0" presId="urn:microsoft.com/office/officeart/2008/layout/LinedList"/>
    <dgm:cxn modelId="{475CA444-44DC-442A-8FF1-E611EDEFDDEE}" type="presParOf" srcId="{A9C64252-3FC3-43FF-A9FC-2CA52877C652}" destId="{591C19F5-FE41-4856-A765-9B3606008A10}" srcOrd="1" destOrd="0" presId="urn:microsoft.com/office/officeart/2008/layout/LinedList"/>
    <dgm:cxn modelId="{D6BAF8AE-1037-4C89-99C5-7A3107B8FA47}" type="presParOf" srcId="{A9C64252-3FC3-43FF-A9FC-2CA52877C652}" destId="{80746EB6-3C7C-44A3-8E87-8D96D1239AE1}" srcOrd="2" destOrd="0" presId="urn:microsoft.com/office/officeart/2008/layout/LinedList"/>
    <dgm:cxn modelId="{A03A4EB5-BBD6-4FB9-B48D-A370A359F367}" type="presParOf" srcId="{06B4E579-868A-4B8F-BA4E-F444D9343ADB}" destId="{1D56D369-F694-4A04-ADE3-A63274C1A691}" srcOrd="11" destOrd="0" presId="urn:microsoft.com/office/officeart/2008/layout/LinedList"/>
    <dgm:cxn modelId="{A1000908-17DB-40DF-84E1-C077EB7ADBC8}" type="presParOf" srcId="{06B4E579-868A-4B8F-BA4E-F444D9343ADB}" destId="{9F4D3367-F355-4060-8EB3-98931AE06DEF}" srcOrd="12" destOrd="0" presId="urn:microsoft.com/office/officeart/2008/layout/LinedList"/>
    <dgm:cxn modelId="{F2E9F2F3-20CB-4A1A-9D2A-A7DC1DCAE199}" type="presParOf" srcId="{06B4E579-868A-4B8F-BA4E-F444D9343ADB}" destId="{FBB0C10F-2EF7-490D-89E3-155E88D2CE74}" srcOrd="13" destOrd="0" presId="urn:microsoft.com/office/officeart/2008/layout/LinedList"/>
    <dgm:cxn modelId="{9F178B89-21B1-447B-8F24-F8EC9674348F}" type="presParOf" srcId="{FBB0C10F-2EF7-490D-89E3-155E88D2CE74}" destId="{0DDD3896-8024-49B4-8BCF-F2A0E2C4A677}" srcOrd="0" destOrd="0" presId="urn:microsoft.com/office/officeart/2008/layout/LinedList"/>
    <dgm:cxn modelId="{79B937BA-6AD7-4A2F-8B71-4F527DBF8284}" type="presParOf" srcId="{FBB0C10F-2EF7-490D-89E3-155E88D2CE74}" destId="{C56359D1-6457-47B4-BA15-6566961721A1}" srcOrd="1" destOrd="0" presId="urn:microsoft.com/office/officeart/2008/layout/LinedList"/>
    <dgm:cxn modelId="{CFE65B10-754D-4BA3-889E-25E08D2DEFDA}" type="presParOf" srcId="{FBB0C10F-2EF7-490D-89E3-155E88D2CE74}" destId="{505D9F6A-16F2-4539-9FB5-DD013EA56FCE}" srcOrd="2" destOrd="0" presId="urn:microsoft.com/office/officeart/2008/layout/LinedList"/>
    <dgm:cxn modelId="{A0704100-11C6-4C80-B37D-C1268320A18E}" type="presParOf" srcId="{06B4E579-868A-4B8F-BA4E-F444D9343ADB}" destId="{D04F75D1-CB70-486A-95BE-F1C8B69AA3D9}" srcOrd="14" destOrd="0" presId="urn:microsoft.com/office/officeart/2008/layout/LinedList"/>
    <dgm:cxn modelId="{AAC8E90B-160F-48A2-A95F-6EAFB816A09B}" type="presParOf" srcId="{06B4E579-868A-4B8F-BA4E-F444D9343ADB}" destId="{69C692E6-7E44-433A-9648-DC4D5F94D1CE}" srcOrd="15" destOrd="0" presId="urn:microsoft.com/office/officeart/2008/layout/LinedList"/>
    <dgm:cxn modelId="{0EB645FE-7C93-4D0E-A3FE-4711C8611154}" type="presParOf" srcId="{06B4E579-868A-4B8F-BA4E-F444D9343ADB}" destId="{5396112C-8331-48DB-A8C8-2D2D4528252D}" srcOrd="16" destOrd="0" presId="urn:microsoft.com/office/officeart/2008/layout/LinedList"/>
    <dgm:cxn modelId="{5BEE99AE-FA61-44EC-94FF-F064795A8B78}" type="presParOf" srcId="{5396112C-8331-48DB-A8C8-2D2D4528252D}" destId="{BADAC523-5ECA-4D99-950F-9F4860818FFC}" srcOrd="0" destOrd="0" presId="urn:microsoft.com/office/officeart/2008/layout/LinedList"/>
    <dgm:cxn modelId="{B41EFBE0-610C-47E3-9F6F-154C4903FE72}" type="presParOf" srcId="{5396112C-8331-48DB-A8C8-2D2D4528252D}" destId="{FDBF22C9-BF1E-4966-93BD-99102129B921}" srcOrd="1" destOrd="0" presId="urn:microsoft.com/office/officeart/2008/layout/LinedList"/>
    <dgm:cxn modelId="{E725B115-FC94-4149-8DF9-E307A98B0772}" type="presParOf" srcId="{5396112C-8331-48DB-A8C8-2D2D4528252D}" destId="{E8B46307-185E-4F4B-A507-DA5A6924ECCE}" srcOrd="2" destOrd="0" presId="urn:microsoft.com/office/officeart/2008/layout/LinedList"/>
    <dgm:cxn modelId="{07E42BAC-9C10-4F33-9BBD-B2EC6D7B01C2}" type="presParOf" srcId="{06B4E579-868A-4B8F-BA4E-F444D9343ADB}" destId="{608EA790-5651-4993-93CE-03C945466531}" srcOrd="17" destOrd="0" presId="urn:microsoft.com/office/officeart/2008/layout/LinedList"/>
    <dgm:cxn modelId="{749447EA-7345-4BAF-A0F7-C793BCDF4521}" type="presParOf" srcId="{06B4E579-868A-4B8F-BA4E-F444D9343ADB}" destId="{E2AB85BC-9AAC-4537-A873-FC0967B6D40E}" srcOrd="18" destOrd="0" presId="urn:microsoft.com/office/officeart/2008/layout/LinedList"/>
    <dgm:cxn modelId="{7834F50B-14F6-4397-9993-C7A39A885AA2}" type="presParOf" srcId="{06B4E579-868A-4B8F-BA4E-F444D9343ADB}" destId="{72FF1EFA-403A-4C39-A3B1-1083D2F91D86}" srcOrd="19" destOrd="0" presId="urn:microsoft.com/office/officeart/2008/layout/LinedList"/>
    <dgm:cxn modelId="{9CA893F0-3720-45C7-8BEB-7FA9F59091EF}" type="presParOf" srcId="{72FF1EFA-403A-4C39-A3B1-1083D2F91D86}" destId="{CA9DD0F1-785A-4527-8625-48C52FAF64A4}" srcOrd="0" destOrd="0" presId="urn:microsoft.com/office/officeart/2008/layout/LinedList"/>
    <dgm:cxn modelId="{9B52CF71-0039-4732-8223-8B15BD236DE1}" type="presParOf" srcId="{72FF1EFA-403A-4C39-A3B1-1083D2F91D86}" destId="{CE5FB4E2-5FCF-46A3-B482-731FE4CAC6D0}" srcOrd="1" destOrd="0" presId="urn:microsoft.com/office/officeart/2008/layout/LinedList"/>
    <dgm:cxn modelId="{E59FDBBD-5E30-4539-BF99-F7187F200BFB}" type="presParOf" srcId="{72FF1EFA-403A-4C39-A3B1-1083D2F91D86}" destId="{BE1CD9D4-9155-4E36-B3C8-823BBA1DEB72}" srcOrd="2" destOrd="0" presId="urn:microsoft.com/office/officeart/2008/layout/LinedList"/>
    <dgm:cxn modelId="{D6269124-526D-4BF6-9EA2-580CB5BA89D9}" type="presParOf" srcId="{06B4E579-868A-4B8F-BA4E-F444D9343ADB}" destId="{A18474C9-58A2-469D-B220-481C710C5163}" srcOrd="20" destOrd="0" presId="urn:microsoft.com/office/officeart/2008/layout/LinedList"/>
    <dgm:cxn modelId="{B693C676-E438-470F-9AD7-F70E41743740}" type="presParOf" srcId="{06B4E579-868A-4B8F-BA4E-F444D9343ADB}" destId="{B4E0DB0E-4284-46FD-B12F-52633FBC77D4}" srcOrd="21" destOrd="0" presId="urn:microsoft.com/office/officeart/2008/layout/LinedList"/>
    <dgm:cxn modelId="{83C60C6B-7679-4E52-A164-DFF40DD627A9}" type="presParOf" srcId="{06B4E579-868A-4B8F-BA4E-F444D9343ADB}" destId="{BF0CAD2C-787F-4D16-99AA-43FAD95BB6E1}" srcOrd="22" destOrd="0" presId="urn:microsoft.com/office/officeart/2008/layout/LinedList"/>
    <dgm:cxn modelId="{2BBECA6D-D984-4255-B503-C53FA9535FAA}" type="presParOf" srcId="{BF0CAD2C-787F-4D16-99AA-43FAD95BB6E1}" destId="{955D8630-CF8B-44CA-9573-91288C7755DF}" srcOrd="0" destOrd="0" presId="urn:microsoft.com/office/officeart/2008/layout/LinedList"/>
    <dgm:cxn modelId="{DE5CD98A-928A-43D7-B7F9-CB681B60D2B4}" type="presParOf" srcId="{BF0CAD2C-787F-4D16-99AA-43FAD95BB6E1}" destId="{1355B25A-5773-4C70-9C97-10D6480D27CA}" srcOrd="1" destOrd="0" presId="urn:microsoft.com/office/officeart/2008/layout/LinedList"/>
    <dgm:cxn modelId="{96766F8E-4903-43EC-AF7B-51B5D656813B}" type="presParOf" srcId="{BF0CAD2C-787F-4D16-99AA-43FAD95BB6E1}" destId="{E23ED303-3D5E-41F7-BE72-18557FC03396}" srcOrd="2" destOrd="0" presId="urn:microsoft.com/office/officeart/2008/layout/LinedList"/>
    <dgm:cxn modelId="{E8BC0B68-C42C-43D6-AA0D-1AB80E268250}" type="presParOf" srcId="{06B4E579-868A-4B8F-BA4E-F444D9343ADB}" destId="{E3A56D08-5346-4F2B-BFF8-B63699B0D5AB}" srcOrd="23" destOrd="0" presId="urn:microsoft.com/office/officeart/2008/layout/LinedList"/>
    <dgm:cxn modelId="{07A1D6B8-103B-4715-9B33-22B4D2979C6C}" type="presParOf" srcId="{06B4E579-868A-4B8F-BA4E-F444D9343ADB}" destId="{6EF409BF-9588-4ED0-8802-C228FD9CCED2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6B541-82B1-4A43-8726-C57D0BF4B2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9DBF32A-CEB8-4D91-BC7A-F80194E25145}">
      <dgm:prSet phldrT="[Text]"/>
      <dgm:spPr/>
      <dgm:t>
        <a:bodyPr/>
        <a:lstStyle/>
        <a:p>
          <a:r>
            <a:rPr lang="en-GB" dirty="0"/>
            <a:t>Topics</a:t>
          </a:r>
        </a:p>
      </dgm:t>
    </dgm:pt>
    <dgm:pt modelId="{D12D7215-0D8C-4799-A0DB-C9C9739CBADA}" type="parTrans" cxnId="{56836FC4-F4E2-48FA-9A2A-AA63903B937E}">
      <dgm:prSet/>
      <dgm:spPr/>
      <dgm:t>
        <a:bodyPr/>
        <a:lstStyle/>
        <a:p>
          <a:endParaRPr lang="en-GB"/>
        </a:p>
      </dgm:t>
    </dgm:pt>
    <dgm:pt modelId="{47C16C45-6FE1-4B7E-B648-7ABE4F2257CF}" type="sibTrans" cxnId="{56836FC4-F4E2-48FA-9A2A-AA63903B937E}">
      <dgm:prSet/>
      <dgm:spPr/>
      <dgm:t>
        <a:bodyPr/>
        <a:lstStyle/>
        <a:p>
          <a:endParaRPr lang="en-GB"/>
        </a:p>
      </dgm:t>
    </dgm:pt>
    <dgm:pt modelId="{F12DA25B-7665-4591-9929-4068ABAD778A}">
      <dgm:prSet phldrT="[Text]"/>
      <dgm:spPr/>
      <dgm:t>
        <a:bodyPr/>
        <a:lstStyle/>
        <a:p>
          <a:r>
            <a:rPr lang="en-GB" dirty="0"/>
            <a:t>Signal processing</a:t>
          </a:r>
        </a:p>
      </dgm:t>
    </dgm:pt>
    <dgm:pt modelId="{1388974D-33AE-4A33-BF84-7344920B3EA4}" type="parTrans" cxnId="{3F64A5E9-80CD-4599-8C52-8FD1B762C715}">
      <dgm:prSet/>
      <dgm:spPr/>
      <dgm:t>
        <a:bodyPr/>
        <a:lstStyle/>
        <a:p>
          <a:endParaRPr lang="en-GB"/>
        </a:p>
      </dgm:t>
    </dgm:pt>
    <dgm:pt modelId="{3109E4BC-7581-4B06-99D6-F81C99962E95}" type="sibTrans" cxnId="{3F64A5E9-80CD-4599-8C52-8FD1B762C715}">
      <dgm:prSet/>
      <dgm:spPr/>
      <dgm:t>
        <a:bodyPr/>
        <a:lstStyle/>
        <a:p>
          <a:endParaRPr lang="en-GB"/>
        </a:p>
      </dgm:t>
    </dgm:pt>
    <dgm:pt modelId="{A84F669F-0230-40DF-8FFB-7C6A77E97DE1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781A059B-B20F-489A-BCEB-E0AD7D2B19A0}" type="parTrans" cxnId="{762BCCB8-6A42-4EB1-9685-F9747A492A42}">
      <dgm:prSet/>
      <dgm:spPr/>
      <dgm:t>
        <a:bodyPr/>
        <a:lstStyle/>
        <a:p>
          <a:endParaRPr lang="en-GB"/>
        </a:p>
      </dgm:t>
    </dgm:pt>
    <dgm:pt modelId="{66D43585-91FC-485E-A646-8E2085B1C2AD}" type="sibTrans" cxnId="{762BCCB8-6A42-4EB1-9685-F9747A492A42}">
      <dgm:prSet/>
      <dgm:spPr/>
      <dgm:t>
        <a:bodyPr/>
        <a:lstStyle/>
        <a:p>
          <a:endParaRPr lang="en-GB"/>
        </a:p>
      </dgm:t>
    </dgm:pt>
    <dgm:pt modelId="{B4F0DA82-AAFA-4863-B60C-B7A8FC126030}">
      <dgm:prSet phldrT="[Text]"/>
      <dgm:spPr/>
      <dgm:t>
        <a:bodyPr/>
        <a:lstStyle/>
        <a:p>
          <a:r>
            <a:rPr lang="en-GB" dirty="0"/>
            <a:t>Wearable technology</a:t>
          </a:r>
        </a:p>
      </dgm:t>
    </dgm:pt>
    <dgm:pt modelId="{42E7CDF5-3355-49E1-AF77-235DA1C3584F}" type="parTrans" cxnId="{04840829-384B-42DE-83E0-224D9D7F63C0}">
      <dgm:prSet/>
      <dgm:spPr/>
      <dgm:t>
        <a:bodyPr/>
        <a:lstStyle/>
        <a:p>
          <a:endParaRPr lang="en-GB"/>
        </a:p>
      </dgm:t>
    </dgm:pt>
    <dgm:pt modelId="{851E0BEC-FC1E-4EF8-920F-F710DA640E1A}" type="sibTrans" cxnId="{04840829-384B-42DE-83E0-224D9D7F63C0}">
      <dgm:prSet/>
      <dgm:spPr/>
      <dgm:t>
        <a:bodyPr/>
        <a:lstStyle/>
        <a:p>
          <a:endParaRPr lang="en-GB"/>
        </a:p>
      </dgm:t>
    </dgm:pt>
    <dgm:pt modelId="{DEE5DBAE-C430-4329-90E1-857C73608524}" type="pres">
      <dgm:prSet presAssocID="{6696B541-82B1-4A43-8726-C57D0BF4B219}" presName="vert0" presStyleCnt="0">
        <dgm:presLayoutVars>
          <dgm:dir/>
          <dgm:animOne val="branch"/>
          <dgm:animLvl val="lvl"/>
        </dgm:presLayoutVars>
      </dgm:prSet>
      <dgm:spPr/>
    </dgm:pt>
    <dgm:pt modelId="{5D19D8B2-1EA1-472D-9C1F-91E3910FDE3D}" type="pres">
      <dgm:prSet presAssocID="{59DBF32A-CEB8-4D91-BC7A-F80194E25145}" presName="thickLine" presStyleLbl="alignNode1" presStyleIdx="0" presStyleCnt="1"/>
      <dgm:spPr/>
    </dgm:pt>
    <dgm:pt modelId="{4EE49622-1C75-45C8-AFFA-3B3F3E8D149F}" type="pres">
      <dgm:prSet presAssocID="{59DBF32A-CEB8-4D91-BC7A-F80194E25145}" presName="horz1" presStyleCnt="0"/>
      <dgm:spPr/>
    </dgm:pt>
    <dgm:pt modelId="{764988FC-FE92-4400-BCE7-98574DE42D27}" type="pres">
      <dgm:prSet presAssocID="{59DBF32A-CEB8-4D91-BC7A-F80194E25145}" presName="tx1" presStyleLbl="revTx" presStyleIdx="0" presStyleCnt="4"/>
      <dgm:spPr/>
    </dgm:pt>
    <dgm:pt modelId="{541CAE77-24C4-4049-B763-C372B1D2FFDA}" type="pres">
      <dgm:prSet presAssocID="{59DBF32A-CEB8-4D91-BC7A-F80194E25145}" presName="vert1" presStyleCnt="0"/>
      <dgm:spPr/>
    </dgm:pt>
    <dgm:pt modelId="{CB7F4880-5652-4313-9478-88A16E4FFA41}" type="pres">
      <dgm:prSet presAssocID="{F12DA25B-7665-4591-9929-4068ABAD778A}" presName="vertSpace2a" presStyleCnt="0"/>
      <dgm:spPr/>
    </dgm:pt>
    <dgm:pt modelId="{552D981F-638F-4711-B6E6-8BF0A14C652F}" type="pres">
      <dgm:prSet presAssocID="{F12DA25B-7665-4591-9929-4068ABAD778A}" presName="horz2" presStyleCnt="0"/>
      <dgm:spPr/>
    </dgm:pt>
    <dgm:pt modelId="{6E845754-FEFD-4629-8411-B71C6276B7E9}" type="pres">
      <dgm:prSet presAssocID="{F12DA25B-7665-4591-9929-4068ABAD778A}" presName="horzSpace2" presStyleCnt="0"/>
      <dgm:spPr/>
    </dgm:pt>
    <dgm:pt modelId="{CA158545-E72C-4822-96E0-3059637DFAD2}" type="pres">
      <dgm:prSet presAssocID="{F12DA25B-7665-4591-9929-4068ABAD778A}" presName="tx2" presStyleLbl="revTx" presStyleIdx="1" presStyleCnt="4"/>
      <dgm:spPr/>
    </dgm:pt>
    <dgm:pt modelId="{F0333618-BB63-4113-BE25-438B63B3AC23}" type="pres">
      <dgm:prSet presAssocID="{F12DA25B-7665-4591-9929-4068ABAD778A}" presName="vert2" presStyleCnt="0"/>
      <dgm:spPr/>
    </dgm:pt>
    <dgm:pt modelId="{CEC39F93-2A23-405D-B26A-971F864F9989}" type="pres">
      <dgm:prSet presAssocID="{F12DA25B-7665-4591-9929-4068ABAD778A}" presName="thinLine2b" presStyleLbl="callout" presStyleIdx="0" presStyleCnt="3"/>
      <dgm:spPr/>
    </dgm:pt>
    <dgm:pt modelId="{84319948-38AA-4282-A7F8-35330494AA96}" type="pres">
      <dgm:prSet presAssocID="{F12DA25B-7665-4591-9929-4068ABAD778A}" presName="vertSpace2b" presStyleCnt="0"/>
      <dgm:spPr/>
    </dgm:pt>
    <dgm:pt modelId="{9B09D7D3-CE42-4409-99CE-588B0814E99D}" type="pres">
      <dgm:prSet presAssocID="{A84F669F-0230-40DF-8FFB-7C6A77E97DE1}" presName="horz2" presStyleCnt="0"/>
      <dgm:spPr/>
    </dgm:pt>
    <dgm:pt modelId="{0083F993-31BA-4A16-8727-A23F4BC203F3}" type="pres">
      <dgm:prSet presAssocID="{A84F669F-0230-40DF-8FFB-7C6A77E97DE1}" presName="horzSpace2" presStyleCnt="0"/>
      <dgm:spPr/>
    </dgm:pt>
    <dgm:pt modelId="{E358DBD4-0500-48F9-8B63-910777AEE84B}" type="pres">
      <dgm:prSet presAssocID="{A84F669F-0230-40DF-8FFB-7C6A77E97DE1}" presName="tx2" presStyleLbl="revTx" presStyleIdx="2" presStyleCnt="4"/>
      <dgm:spPr/>
    </dgm:pt>
    <dgm:pt modelId="{8F4FC6D4-BD88-4560-A781-FF8AFC7CBE8B}" type="pres">
      <dgm:prSet presAssocID="{A84F669F-0230-40DF-8FFB-7C6A77E97DE1}" presName="vert2" presStyleCnt="0"/>
      <dgm:spPr/>
    </dgm:pt>
    <dgm:pt modelId="{E5A1DA3D-69D6-47E5-AE1C-A9E938F487BE}" type="pres">
      <dgm:prSet presAssocID="{A84F669F-0230-40DF-8FFB-7C6A77E97DE1}" presName="thinLine2b" presStyleLbl="callout" presStyleIdx="1" presStyleCnt="3"/>
      <dgm:spPr/>
    </dgm:pt>
    <dgm:pt modelId="{1BFBA6CD-C856-4372-B212-46506D6AFB5F}" type="pres">
      <dgm:prSet presAssocID="{A84F669F-0230-40DF-8FFB-7C6A77E97DE1}" presName="vertSpace2b" presStyleCnt="0"/>
      <dgm:spPr/>
    </dgm:pt>
    <dgm:pt modelId="{823ECF31-990A-400E-BDB0-5C568B4567F2}" type="pres">
      <dgm:prSet presAssocID="{B4F0DA82-AAFA-4863-B60C-B7A8FC126030}" presName="horz2" presStyleCnt="0"/>
      <dgm:spPr/>
    </dgm:pt>
    <dgm:pt modelId="{E2D52FD3-B2D6-426F-8EF4-B3BEFFD069A0}" type="pres">
      <dgm:prSet presAssocID="{B4F0DA82-AAFA-4863-B60C-B7A8FC126030}" presName="horzSpace2" presStyleCnt="0"/>
      <dgm:spPr/>
    </dgm:pt>
    <dgm:pt modelId="{8BB7C0ED-1291-45FE-BE23-7D13667AF665}" type="pres">
      <dgm:prSet presAssocID="{B4F0DA82-AAFA-4863-B60C-B7A8FC126030}" presName="tx2" presStyleLbl="revTx" presStyleIdx="3" presStyleCnt="4"/>
      <dgm:spPr/>
    </dgm:pt>
    <dgm:pt modelId="{9C7F5BC0-2D97-4106-A47A-689F32869CBA}" type="pres">
      <dgm:prSet presAssocID="{B4F0DA82-AAFA-4863-B60C-B7A8FC126030}" presName="vert2" presStyleCnt="0"/>
      <dgm:spPr/>
    </dgm:pt>
    <dgm:pt modelId="{B72AA35C-9AD2-4BF1-AC54-C5E795B5A977}" type="pres">
      <dgm:prSet presAssocID="{B4F0DA82-AAFA-4863-B60C-B7A8FC126030}" presName="thinLine2b" presStyleLbl="callout" presStyleIdx="2" presStyleCnt="3"/>
      <dgm:spPr/>
    </dgm:pt>
    <dgm:pt modelId="{173BEDE5-AC78-429E-B77E-B3420F1E900A}" type="pres">
      <dgm:prSet presAssocID="{B4F0DA82-AAFA-4863-B60C-B7A8FC126030}" presName="vertSpace2b" presStyleCnt="0"/>
      <dgm:spPr/>
    </dgm:pt>
  </dgm:ptLst>
  <dgm:cxnLst>
    <dgm:cxn modelId="{04840829-384B-42DE-83E0-224D9D7F63C0}" srcId="{59DBF32A-CEB8-4D91-BC7A-F80194E25145}" destId="{B4F0DA82-AAFA-4863-B60C-B7A8FC126030}" srcOrd="2" destOrd="0" parTransId="{42E7CDF5-3355-49E1-AF77-235DA1C3584F}" sibTransId="{851E0BEC-FC1E-4EF8-920F-F710DA640E1A}"/>
    <dgm:cxn modelId="{E87EDC46-1D57-483E-B9D2-D2FED10EB4FF}" type="presOf" srcId="{B4F0DA82-AAFA-4863-B60C-B7A8FC126030}" destId="{8BB7C0ED-1291-45FE-BE23-7D13667AF665}" srcOrd="0" destOrd="0" presId="urn:microsoft.com/office/officeart/2008/layout/LinedList"/>
    <dgm:cxn modelId="{44B0EC71-C1AE-45D9-9343-063C27F6BE1F}" type="presOf" srcId="{6696B541-82B1-4A43-8726-C57D0BF4B219}" destId="{DEE5DBAE-C430-4329-90E1-857C73608524}" srcOrd="0" destOrd="0" presId="urn:microsoft.com/office/officeart/2008/layout/LinedList"/>
    <dgm:cxn modelId="{A2BFEFAE-F583-4536-AD1E-16DFABF2F109}" type="presOf" srcId="{59DBF32A-CEB8-4D91-BC7A-F80194E25145}" destId="{764988FC-FE92-4400-BCE7-98574DE42D27}" srcOrd="0" destOrd="0" presId="urn:microsoft.com/office/officeart/2008/layout/LinedList"/>
    <dgm:cxn modelId="{762BCCB8-6A42-4EB1-9685-F9747A492A42}" srcId="{59DBF32A-CEB8-4D91-BC7A-F80194E25145}" destId="{A84F669F-0230-40DF-8FFB-7C6A77E97DE1}" srcOrd="1" destOrd="0" parTransId="{781A059B-B20F-489A-BCEB-E0AD7D2B19A0}" sibTransId="{66D43585-91FC-485E-A646-8E2085B1C2AD}"/>
    <dgm:cxn modelId="{56836FC4-F4E2-48FA-9A2A-AA63903B937E}" srcId="{6696B541-82B1-4A43-8726-C57D0BF4B219}" destId="{59DBF32A-CEB8-4D91-BC7A-F80194E25145}" srcOrd="0" destOrd="0" parTransId="{D12D7215-0D8C-4799-A0DB-C9C9739CBADA}" sibTransId="{47C16C45-6FE1-4B7E-B648-7ABE4F2257CF}"/>
    <dgm:cxn modelId="{23FCE9E3-8061-4F8D-BF57-15A9258F4BC6}" type="presOf" srcId="{A84F669F-0230-40DF-8FFB-7C6A77E97DE1}" destId="{E358DBD4-0500-48F9-8B63-910777AEE84B}" srcOrd="0" destOrd="0" presId="urn:microsoft.com/office/officeart/2008/layout/LinedList"/>
    <dgm:cxn modelId="{3F64A5E9-80CD-4599-8C52-8FD1B762C715}" srcId="{59DBF32A-CEB8-4D91-BC7A-F80194E25145}" destId="{F12DA25B-7665-4591-9929-4068ABAD778A}" srcOrd="0" destOrd="0" parTransId="{1388974D-33AE-4A33-BF84-7344920B3EA4}" sibTransId="{3109E4BC-7581-4B06-99D6-F81C99962E95}"/>
    <dgm:cxn modelId="{AEAA81F4-3900-4524-82F5-F5ED303B8013}" type="presOf" srcId="{F12DA25B-7665-4591-9929-4068ABAD778A}" destId="{CA158545-E72C-4822-96E0-3059637DFAD2}" srcOrd="0" destOrd="0" presId="urn:microsoft.com/office/officeart/2008/layout/LinedList"/>
    <dgm:cxn modelId="{5490AC68-6233-488E-8935-4192060D0052}" type="presParOf" srcId="{DEE5DBAE-C430-4329-90E1-857C73608524}" destId="{5D19D8B2-1EA1-472D-9C1F-91E3910FDE3D}" srcOrd="0" destOrd="0" presId="urn:microsoft.com/office/officeart/2008/layout/LinedList"/>
    <dgm:cxn modelId="{5615FA13-53BD-4B24-937E-4C7821CBF90D}" type="presParOf" srcId="{DEE5DBAE-C430-4329-90E1-857C73608524}" destId="{4EE49622-1C75-45C8-AFFA-3B3F3E8D149F}" srcOrd="1" destOrd="0" presId="urn:microsoft.com/office/officeart/2008/layout/LinedList"/>
    <dgm:cxn modelId="{46195A33-D6A3-4B03-BD63-22C80211EA77}" type="presParOf" srcId="{4EE49622-1C75-45C8-AFFA-3B3F3E8D149F}" destId="{764988FC-FE92-4400-BCE7-98574DE42D27}" srcOrd="0" destOrd="0" presId="urn:microsoft.com/office/officeart/2008/layout/LinedList"/>
    <dgm:cxn modelId="{BE4D6534-848A-423B-B8D2-0301FEB15CB8}" type="presParOf" srcId="{4EE49622-1C75-45C8-AFFA-3B3F3E8D149F}" destId="{541CAE77-24C4-4049-B763-C372B1D2FFDA}" srcOrd="1" destOrd="0" presId="urn:microsoft.com/office/officeart/2008/layout/LinedList"/>
    <dgm:cxn modelId="{8D2255F0-6269-4269-85B4-5AD5B6227639}" type="presParOf" srcId="{541CAE77-24C4-4049-B763-C372B1D2FFDA}" destId="{CB7F4880-5652-4313-9478-88A16E4FFA41}" srcOrd="0" destOrd="0" presId="urn:microsoft.com/office/officeart/2008/layout/LinedList"/>
    <dgm:cxn modelId="{3A284DF2-B7BD-42AF-8BB6-74F7A6BC4FCC}" type="presParOf" srcId="{541CAE77-24C4-4049-B763-C372B1D2FFDA}" destId="{552D981F-638F-4711-B6E6-8BF0A14C652F}" srcOrd="1" destOrd="0" presId="urn:microsoft.com/office/officeart/2008/layout/LinedList"/>
    <dgm:cxn modelId="{0A86499E-3FB0-448A-8F33-178974F22A96}" type="presParOf" srcId="{552D981F-638F-4711-B6E6-8BF0A14C652F}" destId="{6E845754-FEFD-4629-8411-B71C6276B7E9}" srcOrd="0" destOrd="0" presId="urn:microsoft.com/office/officeart/2008/layout/LinedList"/>
    <dgm:cxn modelId="{050B0BE8-A712-4A9F-B57C-0DB7C1268C68}" type="presParOf" srcId="{552D981F-638F-4711-B6E6-8BF0A14C652F}" destId="{CA158545-E72C-4822-96E0-3059637DFAD2}" srcOrd="1" destOrd="0" presId="urn:microsoft.com/office/officeart/2008/layout/LinedList"/>
    <dgm:cxn modelId="{3C7DEC81-7082-4431-82AE-5CDCBB74D37E}" type="presParOf" srcId="{552D981F-638F-4711-B6E6-8BF0A14C652F}" destId="{F0333618-BB63-4113-BE25-438B63B3AC23}" srcOrd="2" destOrd="0" presId="urn:microsoft.com/office/officeart/2008/layout/LinedList"/>
    <dgm:cxn modelId="{2760172E-1543-4F39-99A8-0FE4DCEAB005}" type="presParOf" srcId="{541CAE77-24C4-4049-B763-C372B1D2FFDA}" destId="{CEC39F93-2A23-405D-B26A-971F864F9989}" srcOrd="2" destOrd="0" presId="urn:microsoft.com/office/officeart/2008/layout/LinedList"/>
    <dgm:cxn modelId="{0F9A168B-F763-48DD-BA91-73DD25F77017}" type="presParOf" srcId="{541CAE77-24C4-4049-B763-C372B1D2FFDA}" destId="{84319948-38AA-4282-A7F8-35330494AA96}" srcOrd="3" destOrd="0" presId="urn:microsoft.com/office/officeart/2008/layout/LinedList"/>
    <dgm:cxn modelId="{C2A93BF4-70FA-46C4-B879-2FDC2C161D35}" type="presParOf" srcId="{541CAE77-24C4-4049-B763-C372B1D2FFDA}" destId="{9B09D7D3-CE42-4409-99CE-588B0814E99D}" srcOrd="4" destOrd="0" presId="urn:microsoft.com/office/officeart/2008/layout/LinedList"/>
    <dgm:cxn modelId="{A5CDD2BF-ADA7-4479-93EE-C01365D0AC17}" type="presParOf" srcId="{9B09D7D3-CE42-4409-99CE-588B0814E99D}" destId="{0083F993-31BA-4A16-8727-A23F4BC203F3}" srcOrd="0" destOrd="0" presId="urn:microsoft.com/office/officeart/2008/layout/LinedList"/>
    <dgm:cxn modelId="{676AF90E-07B4-4DA5-ACA1-D63AAB64296F}" type="presParOf" srcId="{9B09D7D3-CE42-4409-99CE-588B0814E99D}" destId="{E358DBD4-0500-48F9-8B63-910777AEE84B}" srcOrd="1" destOrd="0" presId="urn:microsoft.com/office/officeart/2008/layout/LinedList"/>
    <dgm:cxn modelId="{6C3AFDBB-CEEB-47ED-AEA3-D4CB220AE401}" type="presParOf" srcId="{9B09D7D3-CE42-4409-99CE-588B0814E99D}" destId="{8F4FC6D4-BD88-4560-A781-FF8AFC7CBE8B}" srcOrd="2" destOrd="0" presId="urn:microsoft.com/office/officeart/2008/layout/LinedList"/>
    <dgm:cxn modelId="{BC1B4820-3819-4D08-8B93-4B51C8CCEF0C}" type="presParOf" srcId="{541CAE77-24C4-4049-B763-C372B1D2FFDA}" destId="{E5A1DA3D-69D6-47E5-AE1C-A9E938F487BE}" srcOrd="5" destOrd="0" presId="urn:microsoft.com/office/officeart/2008/layout/LinedList"/>
    <dgm:cxn modelId="{22BCDB90-36FE-409C-B0D9-802DB37939CC}" type="presParOf" srcId="{541CAE77-24C4-4049-B763-C372B1D2FFDA}" destId="{1BFBA6CD-C856-4372-B212-46506D6AFB5F}" srcOrd="6" destOrd="0" presId="urn:microsoft.com/office/officeart/2008/layout/LinedList"/>
    <dgm:cxn modelId="{9D9D66AC-0A4B-430D-B0E4-EDCE93D57F9C}" type="presParOf" srcId="{541CAE77-24C4-4049-B763-C372B1D2FFDA}" destId="{823ECF31-990A-400E-BDB0-5C568B4567F2}" srcOrd="7" destOrd="0" presId="urn:microsoft.com/office/officeart/2008/layout/LinedList"/>
    <dgm:cxn modelId="{8A66745B-FA35-4B69-ABE2-2585AE81BD9F}" type="presParOf" srcId="{823ECF31-990A-400E-BDB0-5C568B4567F2}" destId="{E2D52FD3-B2D6-426F-8EF4-B3BEFFD069A0}" srcOrd="0" destOrd="0" presId="urn:microsoft.com/office/officeart/2008/layout/LinedList"/>
    <dgm:cxn modelId="{1FB30051-B908-4201-89CF-0ACB99484A39}" type="presParOf" srcId="{823ECF31-990A-400E-BDB0-5C568B4567F2}" destId="{8BB7C0ED-1291-45FE-BE23-7D13667AF665}" srcOrd="1" destOrd="0" presId="urn:microsoft.com/office/officeart/2008/layout/LinedList"/>
    <dgm:cxn modelId="{5F6F6ED8-AC63-4DF8-95EC-F4DCD1FEF1C7}" type="presParOf" srcId="{823ECF31-990A-400E-BDB0-5C568B4567F2}" destId="{9C7F5BC0-2D97-4106-A47A-689F32869CBA}" srcOrd="2" destOrd="0" presId="urn:microsoft.com/office/officeart/2008/layout/LinedList"/>
    <dgm:cxn modelId="{04139E14-F369-40BD-8634-CFF9D8BBEF0C}" type="presParOf" srcId="{541CAE77-24C4-4049-B763-C372B1D2FFDA}" destId="{B72AA35C-9AD2-4BF1-AC54-C5E795B5A977}" srcOrd="8" destOrd="0" presId="urn:microsoft.com/office/officeart/2008/layout/LinedList"/>
    <dgm:cxn modelId="{9521DB53-A101-4E7F-8393-125AB0BA8BF7}" type="presParOf" srcId="{541CAE77-24C4-4049-B763-C372B1D2FFDA}" destId="{173BEDE5-AC78-429E-B77E-B3420F1E900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CBD7EA-3E96-4630-A8A1-41ABC37F9496}" type="doc">
      <dgm:prSet loTypeId="urn:microsoft.com/office/officeart/2011/layout/ThemePicture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FD7334-B30C-4FCA-9951-7ED7B25CC2D8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76D070A2-0014-4103-A613-EE6FAE5FE7E1}" type="parTrans" cxnId="{1A44922D-1BD2-433C-A374-B49E90DA029E}">
      <dgm:prSet/>
      <dgm:spPr/>
      <dgm:t>
        <a:bodyPr/>
        <a:lstStyle/>
        <a:p>
          <a:endParaRPr lang="en-US"/>
        </a:p>
      </dgm:t>
    </dgm:pt>
    <dgm:pt modelId="{8196EAB2-4C87-49D9-A2B9-E2F098ACCC03}" type="sibTrans" cxnId="{1A44922D-1BD2-433C-A374-B49E90DA029E}">
      <dgm:prSet/>
      <dgm:spPr/>
      <dgm:t>
        <a:bodyPr/>
        <a:lstStyle/>
        <a:p>
          <a:endParaRPr lang="en-US"/>
        </a:p>
      </dgm:t>
    </dgm:pt>
    <dgm:pt modelId="{860BB854-A09E-4CE1-B943-4FA29B2FD872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7373FB91-D9A8-4864-88D5-4D7238EAADCA}" type="parTrans" cxnId="{7BA46385-3349-4D79-87EE-E37BF37C565B}">
      <dgm:prSet/>
      <dgm:spPr/>
      <dgm:t>
        <a:bodyPr/>
        <a:lstStyle/>
        <a:p>
          <a:endParaRPr lang="en-US"/>
        </a:p>
      </dgm:t>
    </dgm:pt>
    <dgm:pt modelId="{1B1A9063-17CC-48CD-A752-3F1CE657970F}" type="sibTrans" cxnId="{7BA46385-3349-4D79-87EE-E37BF37C565B}">
      <dgm:prSet/>
      <dgm:spPr/>
      <dgm:t>
        <a:bodyPr/>
        <a:lstStyle/>
        <a:p>
          <a:endParaRPr lang="en-US"/>
        </a:p>
      </dgm:t>
    </dgm:pt>
    <dgm:pt modelId="{481B4146-0F32-42E8-A820-06B4583B096D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5C27D451-D4E8-4426-9412-AA78C5081FED}" type="parTrans" cxnId="{117F555B-FEC2-44BD-8941-FABF0B59AA15}">
      <dgm:prSet/>
      <dgm:spPr/>
      <dgm:t>
        <a:bodyPr/>
        <a:lstStyle/>
        <a:p>
          <a:endParaRPr lang="en-US"/>
        </a:p>
      </dgm:t>
    </dgm:pt>
    <dgm:pt modelId="{68E8D426-C6C9-42E2-BE76-27B996185F13}" type="sibTrans" cxnId="{117F555B-FEC2-44BD-8941-FABF0B59AA15}">
      <dgm:prSet/>
      <dgm:spPr/>
      <dgm:t>
        <a:bodyPr/>
        <a:lstStyle/>
        <a:p>
          <a:endParaRPr lang="en-US"/>
        </a:p>
      </dgm:t>
    </dgm:pt>
    <dgm:pt modelId="{7A5D7D07-FB5E-4025-9A38-8B009633C6AB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DA270780-28E6-4FEB-985F-406E66849235}" type="parTrans" cxnId="{72BF75C7-73F9-43D0-82D1-8061F32B8CC0}">
      <dgm:prSet/>
      <dgm:spPr/>
      <dgm:t>
        <a:bodyPr/>
        <a:lstStyle/>
        <a:p>
          <a:endParaRPr lang="en-US"/>
        </a:p>
      </dgm:t>
    </dgm:pt>
    <dgm:pt modelId="{E5CD52A7-A26D-46D9-88D8-34F783D7AFD1}" type="sibTrans" cxnId="{72BF75C7-73F9-43D0-82D1-8061F32B8CC0}">
      <dgm:prSet/>
      <dgm:spPr/>
      <dgm:t>
        <a:bodyPr/>
        <a:lstStyle/>
        <a:p>
          <a:endParaRPr lang="en-US"/>
        </a:p>
      </dgm:t>
    </dgm:pt>
    <dgm:pt modelId="{3BDAE581-34D6-4FF7-A8C2-95DADA70DF66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7C19C830-9434-4F3C-9556-FC5C2B02655E}" type="parTrans" cxnId="{5C3D98E4-2E70-4DAE-AC28-300B438F491F}">
      <dgm:prSet/>
      <dgm:spPr/>
      <dgm:t>
        <a:bodyPr/>
        <a:lstStyle/>
        <a:p>
          <a:endParaRPr lang="en-US"/>
        </a:p>
      </dgm:t>
    </dgm:pt>
    <dgm:pt modelId="{A3327D57-4279-40EE-82CA-33262A6F69D5}" type="sibTrans" cxnId="{5C3D98E4-2E70-4DAE-AC28-300B438F491F}">
      <dgm:prSet/>
      <dgm:spPr/>
      <dgm:t>
        <a:bodyPr/>
        <a:lstStyle/>
        <a:p>
          <a:endParaRPr lang="en-US"/>
        </a:p>
      </dgm:t>
    </dgm:pt>
    <dgm:pt modelId="{FACF44E4-3C7B-4521-917A-4233FCA4C4BA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87072358-BDFF-42B1-A9C3-7AAD4E892F67}" type="sibTrans" cxnId="{874DF6BA-9F8F-4ECF-9182-33399577198C}">
      <dgm:prSet/>
      <dgm:spPr/>
      <dgm:t>
        <a:bodyPr/>
        <a:lstStyle/>
        <a:p>
          <a:endParaRPr lang="en-US"/>
        </a:p>
      </dgm:t>
    </dgm:pt>
    <dgm:pt modelId="{C1641A32-73C6-4396-B8A8-59EC2F7F7FF8}" type="parTrans" cxnId="{874DF6BA-9F8F-4ECF-9182-33399577198C}">
      <dgm:prSet/>
      <dgm:spPr/>
      <dgm:t>
        <a:bodyPr/>
        <a:lstStyle/>
        <a:p>
          <a:endParaRPr lang="en-US"/>
        </a:p>
      </dgm:t>
    </dgm:pt>
    <dgm:pt modelId="{1ACCE552-1639-4B11-A7FF-A3586F00027E}" type="pres">
      <dgm:prSet presAssocID="{44CBD7EA-3E96-4630-A8A1-41ABC37F9496}" presName="Name0" presStyleCnt="0">
        <dgm:presLayoutVars>
          <dgm:chMax val="6"/>
          <dgm:chPref val="6"/>
          <dgm:dir/>
        </dgm:presLayoutVars>
      </dgm:prSet>
      <dgm:spPr/>
    </dgm:pt>
    <dgm:pt modelId="{1C4865F3-B284-475D-991C-36699D1FB8FA}" type="pres">
      <dgm:prSet presAssocID="{E7FD7334-B30C-4FCA-9951-7ED7B25CC2D8}" presName="Image1" presStyleCnt="0"/>
      <dgm:spPr/>
    </dgm:pt>
    <dgm:pt modelId="{E5191572-5D1E-473C-B858-32466A36009C}" type="pres">
      <dgm:prSet presAssocID="{E7FD7334-B30C-4FCA-9951-7ED7B25CC2D8}" presName="Image" presStyleLbl="align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4BE740F-05AF-455B-9BE2-4C5EC8169F05}" type="pres">
      <dgm:prSet presAssocID="{E7FD7334-B30C-4FCA-9951-7ED7B25CC2D8}" presName="Accent1" presStyleCnt="0"/>
      <dgm:spPr/>
    </dgm:pt>
    <dgm:pt modelId="{CB30878A-641F-4548-8935-3CFFC5B9ED6E}" type="pres">
      <dgm:prSet presAssocID="{E7FD7334-B30C-4FCA-9951-7ED7B25CC2D8}" presName="Accent" presStyleLbl="parChTrans1D1" presStyleIdx="0" presStyleCnt="6"/>
      <dgm:spPr/>
    </dgm:pt>
    <dgm:pt modelId="{1AF0AECC-567D-4F2E-A2D4-19FDAF24C42A}" type="pres">
      <dgm:prSet presAssocID="{E7FD7334-B30C-4FCA-9951-7ED7B25CC2D8}" presName="Text1" presStyleLbl="alignImgPlace1" presStyleIdx="0" presStyleCnt="6">
        <dgm:presLayoutVars>
          <dgm:chMax val="0"/>
          <dgm:chPref val="0"/>
          <dgm:bulletEnabled val="1"/>
        </dgm:presLayoutVars>
      </dgm:prSet>
      <dgm:spPr/>
    </dgm:pt>
    <dgm:pt modelId="{F73F2E0C-6D14-46E4-B808-61B0A477EE40}" type="pres">
      <dgm:prSet presAssocID="{FACF44E4-3C7B-4521-917A-4233FCA4C4BA}" presName="Image2" presStyleCnt="0"/>
      <dgm:spPr/>
    </dgm:pt>
    <dgm:pt modelId="{4359C762-D342-45DC-A283-30A359C2BF0A}" type="pres">
      <dgm:prSet presAssocID="{FACF44E4-3C7B-4521-917A-4233FCA4C4BA}" presName="Image" presStyleLbl="align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6000" r="-136000"/>
          </a:stretch>
        </a:blipFill>
      </dgm:spPr>
    </dgm:pt>
    <dgm:pt modelId="{428A7A1F-183D-4E4C-9E08-471B4023B20E}" type="pres">
      <dgm:prSet presAssocID="{FACF44E4-3C7B-4521-917A-4233FCA4C4BA}" presName="Accent2" presStyleCnt="0"/>
      <dgm:spPr/>
    </dgm:pt>
    <dgm:pt modelId="{55B1664A-2BF5-4507-9224-77284C956712}" type="pres">
      <dgm:prSet presAssocID="{FACF44E4-3C7B-4521-917A-4233FCA4C4BA}" presName="Accent" presStyleLbl="parChTrans1D1" presStyleIdx="1" presStyleCnt="6"/>
      <dgm:spPr/>
    </dgm:pt>
    <dgm:pt modelId="{35859946-CBE9-49BD-90D0-152EB16DAA2B}" type="pres">
      <dgm:prSet presAssocID="{FACF44E4-3C7B-4521-917A-4233FCA4C4BA}" presName="Text2" presStyleLbl="alignImgPlace1" presStyleIdx="1" presStyleCnt="6" custLinFactX="300000" custLinFactY="200000" custLinFactNeighborX="322446" custLinFactNeighborY="224177">
        <dgm:presLayoutVars>
          <dgm:chMax val="0"/>
          <dgm:chPref val="0"/>
          <dgm:bulletEnabled val="1"/>
        </dgm:presLayoutVars>
      </dgm:prSet>
      <dgm:spPr/>
    </dgm:pt>
    <dgm:pt modelId="{252C98E5-78CA-4A44-A3E5-34F2B547FAFE}" type="pres">
      <dgm:prSet presAssocID="{860BB854-A09E-4CE1-B943-4FA29B2FD872}" presName="Image3" presStyleCnt="0"/>
      <dgm:spPr/>
    </dgm:pt>
    <dgm:pt modelId="{340CEEBD-0929-4406-AC71-C43D5D1FFCCB}" type="pres">
      <dgm:prSet presAssocID="{860BB854-A09E-4CE1-B943-4FA29B2FD872}" presName="Image" presStyleLbl="align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81FC67FA-1881-4B4A-A660-A3B8E797B67B}" type="pres">
      <dgm:prSet presAssocID="{860BB854-A09E-4CE1-B943-4FA29B2FD872}" presName="Accent3" presStyleCnt="0"/>
      <dgm:spPr/>
    </dgm:pt>
    <dgm:pt modelId="{C09AB44F-3C4E-4AC5-AFA7-DE1D1EBC2ED2}" type="pres">
      <dgm:prSet presAssocID="{860BB854-A09E-4CE1-B943-4FA29B2FD872}" presName="Accent" presStyleLbl="parChTrans1D1" presStyleIdx="2" presStyleCnt="6"/>
      <dgm:spPr/>
    </dgm:pt>
    <dgm:pt modelId="{840E4A78-0983-478E-88E8-B0A7616B2423}" type="pres">
      <dgm:prSet presAssocID="{860BB854-A09E-4CE1-B943-4FA29B2FD872}" presName="Text3" presStyleLbl="alignImgPlace1" presStyleIdx="2" presStyleCnt="6">
        <dgm:presLayoutVars>
          <dgm:chMax val="0"/>
          <dgm:chPref val="0"/>
          <dgm:bulletEnabled val="1"/>
        </dgm:presLayoutVars>
      </dgm:prSet>
      <dgm:spPr/>
    </dgm:pt>
    <dgm:pt modelId="{3B393808-5CEA-4733-B997-0E113FF92F81}" type="pres">
      <dgm:prSet presAssocID="{481B4146-0F32-42E8-A820-06B4583B096D}" presName="Image4" presStyleCnt="0"/>
      <dgm:spPr/>
    </dgm:pt>
    <dgm:pt modelId="{3F11556E-74E3-4779-98CA-F9AD1F2EC862}" type="pres">
      <dgm:prSet presAssocID="{481B4146-0F32-42E8-A820-06B4583B096D}" presName="Image" presStyleLbl="align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DD9251-76FA-4445-9AA4-0A4109BE6258}" type="pres">
      <dgm:prSet presAssocID="{481B4146-0F32-42E8-A820-06B4583B096D}" presName="Accent4" presStyleCnt="0"/>
      <dgm:spPr/>
    </dgm:pt>
    <dgm:pt modelId="{9D3AB12B-34B4-4F59-A649-CD73E1ED1893}" type="pres">
      <dgm:prSet presAssocID="{481B4146-0F32-42E8-A820-06B4583B096D}" presName="Accent" presStyleLbl="parChTrans1D1" presStyleIdx="3" presStyleCnt="6"/>
      <dgm:spPr/>
    </dgm:pt>
    <dgm:pt modelId="{5718D639-9685-40E2-B6E7-970BB427A124}" type="pres">
      <dgm:prSet presAssocID="{481B4146-0F32-42E8-A820-06B4583B096D}" presName="Text4" presStyleLbl="alignImgPlace1" presStyleIdx="3" presStyleCnt="6">
        <dgm:presLayoutVars>
          <dgm:chMax val="0"/>
          <dgm:chPref val="0"/>
          <dgm:bulletEnabled val="1"/>
        </dgm:presLayoutVars>
      </dgm:prSet>
      <dgm:spPr/>
    </dgm:pt>
    <dgm:pt modelId="{7C673701-DFFA-403C-845C-5E5681C5096E}" type="pres">
      <dgm:prSet presAssocID="{7A5D7D07-FB5E-4025-9A38-8B009633C6AB}" presName="Image5" presStyleCnt="0"/>
      <dgm:spPr/>
    </dgm:pt>
    <dgm:pt modelId="{6FA6023F-F6A4-4189-BF1C-8E38067F6674}" type="pres">
      <dgm:prSet presAssocID="{7A5D7D07-FB5E-4025-9A38-8B009633C6AB}" presName="Image" presStyleLbl="align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</dgm:spPr>
    </dgm:pt>
    <dgm:pt modelId="{BF02E005-8487-4192-A212-FCCC7BB9867A}" type="pres">
      <dgm:prSet presAssocID="{7A5D7D07-FB5E-4025-9A38-8B009633C6AB}" presName="Accent5" presStyleCnt="0"/>
      <dgm:spPr/>
    </dgm:pt>
    <dgm:pt modelId="{3EA8532F-C229-4698-BC79-0046715B2709}" type="pres">
      <dgm:prSet presAssocID="{7A5D7D07-FB5E-4025-9A38-8B009633C6AB}" presName="Accent" presStyleLbl="parChTrans1D1" presStyleIdx="4" presStyleCnt="6"/>
      <dgm:spPr/>
    </dgm:pt>
    <dgm:pt modelId="{7B27213C-6B91-4E2A-B7C0-6DFEBE14D705}" type="pres">
      <dgm:prSet presAssocID="{7A5D7D07-FB5E-4025-9A38-8B009633C6AB}" presName="Text5" presStyleLbl="alignImgPlace1" presStyleIdx="4" presStyleCnt="6">
        <dgm:presLayoutVars>
          <dgm:chMax val="0"/>
          <dgm:chPref val="0"/>
          <dgm:bulletEnabled val="1"/>
        </dgm:presLayoutVars>
      </dgm:prSet>
      <dgm:spPr/>
    </dgm:pt>
    <dgm:pt modelId="{5CB7F67C-BD5F-4DF4-88DB-9176319084D2}" type="pres">
      <dgm:prSet presAssocID="{3BDAE581-34D6-4FF7-A8C2-95DADA70DF66}" presName="Image6" presStyleCnt="0"/>
      <dgm:spPr/>
    </dgm:pt>
    <dgm:pt modelId="{FA21C141-C91A-4C36-9898-7C10167DD666}" type="pres">
      <dgm:prSet presAssocID="{3BDAE581-34D6-4FF7-A8C2-95DADA70DF66}" presName="Image" presStyleLbl="align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8F63A7D-A84A-4474-9FE3-85454476DF5C}" type="pres">
      <dgm:prSet presAssocID="{3BDAE581-34D6-4FF7-A8C2-95DADA70DF66}" presName="Accent6" presStyleCnt="0"/>
      <dgm:spPr/>
    </dgm:pt>
    <dgm:pt modelId="{60BF8715-F83A-4DFA-BDCA-E30C9E3914A6}" type="pres">
      <dgm:prSet presAssocID="{3BDAE581-34D6-4FF7-A8C2-95DADA70DF66}" presName="Accent" presStyleLbl="parChTrans1D1" presStyleIdx="5" presStyleCnt="6"/>
      <dgm:spPr/>
    </dgm:pt>
    <dgm:pt modelId="{CF5074C5-C0D0-4BBD-B255-1BCE982F756A}" type="pres">
      <dgm:prSet presAssocID="{3BDAE581-34D6-4FF7-A8C2-95DADA70DF66}" presName="Text6" presStyleLbl="alignImgPlac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A44922D-1BD2-433C-A374-B49E90DA029E}" srcId="{44CBD7EA-3E96-4630-A8A1-41ABC37F9496}" destId="{E7FD7334-B30C-4FCA-9951-7ED7B25CC2D8}" srcOrd="0" destOrd="0" parTransId="{76D070A2-0014-4103-A613-EE6FAE5FE7E1}" sibTransId="{8196EAB2-4C87-49D9-A2B9-E2F098ACCC03}"/>
    <dgm:cxn modelId="{1C3D0336-06AD-4AC1-879A-45EE0BFC81FA}" type="presOf" srcId="{3BDAE581-34D6-4FF7-A8C2-95DADA70DF66}" destId="{CF5074C5-C0D0-4BBD-B255-1BCE982F756A}" srcOrd="0" destOrd="0" presId="urn:microsoft.com/office/officeart/2011/layout/ThemePictureAccent"/>
    <dgm:cxn modelId="{117F555B-FEC2-44BD-8941-FABF0B59AA15}" srcId="{44CBD7EA-3E96-4630-A8A1-41ABC37F9496}" destId="{481B4146-0F32-42E8-A820-06B4583B096D}" srcOrd="3" destOrd="0" parTransId="{5C27D451-D4E8-4426-9412-AA78C5081FED}" sibTransId="{68E8D426-C6C9-42E2-BE76-27B996185F13}"/>
    <dgm:cxn modelId="{3A3FB863-3D4C-4846-93C5-ADA8FBE5707E}" type="presOf" srcId="{44CBD7EA-3E96-4630-A8A1-41ABC37F9496}" destId="{1ACCE552-1639-4B11-A7FF-A3586F00027E}" srcOrd="0" destOrd="0" presId="urn:microsoft.com/office/officeart/2011/layout/ThemePictureAccent"/>
    <dgm:cxn modelId="{592B1D59-06C3-4DE2-8B53-9113EE1D9106}" type="presOf" srcId="{481B4146-0F32-42E8-A820-06B4583B096D}" destId="{5718D639-9685-40E2-B6E7-970BB427A124}" srcOrd="0" destOrd="0" presId="urn:microsoft.com/office/officeart/2011/layout/ThemePictureAccent"/>
    <dgm:cxn modelId="{543C907F-982E-402A-A9C4-BD655D20D000}" type="presOf" srcId="{7A5D7D07-FB5E-4025-9A38-8B009633C6AB}" destId="{7B27213C-6B91-4E2A-B7C0-6DFEBE14D705}" srcOrd="0" destOrd="0" presId="urn:microsoft.com/office/officeart/2011/layout/ThemePictureAccent"/>
    <dgm:cxn modelId="{7BA46385-3349-4D79-87EE-E37BF37C565B}" srcId="{44CBD7EA-3E96-4630-A8A1-41ABC37F9496}" destId="{860BB854-A09E-4CE1-B943-4FA29B2FD872}" srcOrd="2" destOrd="0" parTransId="{7373FB91-D9A8-4864-88D5-4D7238EAADCA}" sibTransId="{1B1A9063-17CC-48CD-A752-3F1CE657970F}"/>
    <dgm:cxn modelId="{874DF6BA-9F8F-4ECF-9182-33399577198C}" srcId="{44CBD7EA-3E96-4630-A8A1-41ABC37F9496}" destId="{FACF44E4-3C7B-4521-917A-4233FCA4C4BA}" srcOrd="1" destOrd="0" parTransId="{C1641A32-73C6-4396-B8A8-59EC2F7F7FF8}" sibTransId="{87072358-BDFF-42B1-A9C3-7AAD4E892F67}"/>
    <dgm:cxn modelId="{72BF75C7-73F9-43D0-82D1-8061F32B8CC0}" srcId="{44CBD7EA-3E96-4630-A8A1-41ABC37F9496}" destId="{7A5D7D07-FB5E-4025-9A38-8B009633C6AB}" srcOrd="4" destOrd="0" parTransId="{DA270780-28E6-4FEB-985F-406E66849235}" sibTransId="{E5CD52A7-A26D-46D9-88D8-34F783D7AFD1}"/>
    <dgm:cxn modelId="{00FE20D8-B57F-4B17-AEFB-3B6699025DB0}" type="presOf" srcId="{E7FD7334-B30C-4FCA-9951-7ED7B25CC2D8}" destId="{1AF0AECC-567D-4F2E-A2D4-19FDAF24C42A}" srcOrd="0" destOrd="0" presId="urn:microsoft.com/office/officeart/2011/layout/ThemePictureAccent"/>
    <dgm:cxn modelId="{5C3D98E4-2E70-4DAE-AC28-300B438F491F}" srcId="{44CBD7EA-3E96-4630-A8A1-41ABC37F9496}" destId="{3BDAE581-34D6-4FF7-A8C2-95DADA70DF66}" srcOrd="5" destOrd="0" parTransId="{7C19C830-9434-4F3C-9556-FC5C2B02655E}" sibTransId="{A3327D57-4279-40EE-82CA-33262A6F69D5}"/>
    <dgm:cxn modelId="{D69FC0F2-BE8E-40DD-9C59-34D3DDBDF597}" type="presOf" srcId="{860BB854-A09E-4CE1-B943-4FA29B2FD872}" destId="{840E4A78-0983-478E-88E8-B0A7616B2423}" srcOrd="0" destOrd="0" presId="urn:microsoft.com/office/officeart/2011/layout/ThemePictureAccent"/>
    <dgm:cxn modelId="{E4C50DF9-812C-420B-A1DF-9127C8DB00E7}" type="presOf" srcId="{FACF44E4-3C7B-4521-917A-4233FCA4C4BA}" destId="{35859946-CBE9-49BD-90D0-152EB16DAA2B}" srcOrd="0" destOrd="0" presId="urn:microsoft.com/office/officeart/2011/layout/ThemePictureAccent"/>
    <dgm:cxn modelId="{CD3497E2-260A-4676-876A-B70F9E261E33}" type="presParOf" srcId="{1ACCE552-1639-4B11-A7FF-A3586F00027E}" destId="{1C4865F3-B284-475D-991C-36699D1FB8FA}" srcOrd="0" destOrd="0" presId="urn:microsoft.com/office/officeart/2011/layout/ThemePictureAccent"/>
    <dgm:cxn modelId="{4F81588F-29B7-4E56-ABF5-9C54326C588C}" type="presParOf" srcId="{1C4865F3-B284-475D-991C-36699D1FB8FA}" destId="{E5191572-5D1E-473C-B858-32466A36009C}" srcOrd="0" destOrd="0" presId="urn:microsoft.com/office/officeart/2011/layout/ThemePictureAccent"/>
    <dgm:cxn modelId="{67FDFD50-391C-4DCC-AD49-C67AAADD83E8}" type="presParOf" srcId="{1ACCE552-1639-4B11-A7FF-A3586F00027E}" destId="{D4BE740F-05AF-455B-9BE2-4C5EC8169F05}" srcOrd="1" destOrd="0" presId="urn:microsoft.com/office/officeart/2011/layout/ThemePictureAccent"/>
    <dgm:cxn modelId="{0B5419B3-34A9-4ADF-B173-5FA0B3B6E25D}" type="presParOf" srcId="{D4BE740F-05AF-455B-9BE2-4C5EC8169F05}" destId="{CB30878A-641F-4548-8935-3CFFC5B9ED6E}" srcOrd="0" destOrd="0" presId="urn:microsoft.com/office/officeart/2011/layout/ThemePictureAccent"/>
    <dgm:cxn modelId="{5AC2611B-413E-45AC-A09A-9C65862ACEC9}" type="presParOf" srcId="{1ACCE552-1639-4B11-A7FF-A3586F00027E}" destId="{1AF0AECC-567D-4F2E-A2D4-19FDAF24C42A}" srcOrd="2" destOrd="0" presId="urn:microsoft.com/office/officeart/2011/layout/ThemePictureAccent"/>
    <dgm:cxn modelId="{90244F6E-48E5-46B1-A054-2549507059E4}" type="presParOf" srcId="{1ACCE552-1639-4B11-A7FF-A3586F00027E}" destId="{F73F2E0C-6D14-46E4-B808-61B0A477EE40}" srcOrd="3" destOrd="0" presId="urn:microsoft.com/office/officeart/2011/layout/ThemePictureAccent"/>
    <dgm:cxn modelId="{006B239F-706C-4486-9E63-7BDC63A966D9}" type="presParOf" srcId="{F73F2E0C-6D14-46E4-B808-61B0A477EE40}" destId="{4359C762-D342-45DC-A283-30A359C2BF0A}" srcOrd="0" destOrd="0" presId="urn:microsoft.com/office/officeart/2011/layout/ThemePictureAccent"/>
    <dgm:cxn modelId="{6820A547-E1EC-407A-A8F6-125B95364FF9}" type="presParOf" srcId="{1ACCE552-1639-4B11-A7FF-A3586F00027E}" destId="{428A7A1F-183D-4E4C-9E08-471B4023B20E}" srcOrd="4" destOrd="0" presId="urn:microsoft.com/office/officeart/2011/layout/ThemePictureAccent"/>
    <dgm:cxn modelId="{AC7790EB-72D4-4B18-963C-38DCB7194B80}" type="presParOf" srcId="{428A7A1F-183D-4E4C-9E08-471B4023B20E}" destId="{55B1664A-2BF5-4507-9224-77284C956712}" srcOrd="0" destOrd="0" presId="urn:microsoft.com/office/officeart/2011/layout/ThemePictureAccent"/>
    <dgm:cxn modelId="{AB16E11A-1869-4E66-8747-D70329AB5C8B}" type="presParOf" srcId="{1ACCE552-1639-4B11-A7FF-A3586F00027E}" destId="{35859946-CBE9-49BD-90D0-152EB16DAA2B}" srcOrd="5" destOrd="0" presId="urn:microsoft.com/office/officeart/2011/layout/ThemePictureAccent"/>
    <dgm:cxn modelId="{A696DB98-801A-4478-ABFF-AAC2FDA5B4DB}" type="presParOf" srcId="{1ACCE552-1639-4B11-A7FF-A3586F00027E}" destId="{252C98E5-78CA-4A44-A3E5-34F2B547FAFE}" srcOrd="6" destOrd="0" presId="urn:microsoft.com/office/officeart/2011/layout/ThemePictureAccent"/>
    <dgm:cxn modelId="{FC2ABABD-9306-4A3F-8F8D-3B69D50D3748}" type="presParOf" srcId="{252C98E5-78CA-4A44-A3E5-34F2B547FAFE}" destId="{340CEEBD-0929-4406-AC71-C43D5D1FFCCB}" srcOrd="0" destOrd="0" presId="urn:microsoft.com/office/officeart/2011/layout/ThemePictureAccent"/>
    <dgm:cxn modelId="{6753F94C-143B-4426-9F9C-65E8220E5C82}" type="presParOf" srcId="{1ACCE552-1639-4B11-A7FF-A3586F00027E}" destId="{81FC67FA-1881-4B4A-A660-A3B8E797B67B}" srcOrd="7" destOrd="0" presId="urn:microsoft.com/office/officeart/2011/layout/ThemePictureAccent"/>
    <dgm:cxn modelId="{B68B114A-029C-4BF9-B5F9-3B375C2AB175}" type="presParOf" srcId="{81FC67FA-1881-4B4A-A660-A3B8E797B67B}" destId="{C09AB44F-3C4E-4AC5-AFA7-DE1D1EBC2ED2}" srcOrd="0" destOrd="0" presId="urn:microsoft.com/office/officeart/2011/layout/ThemePictureAccent"/>
    <dgm:cxn modelId="{D7BFDE67-5B00-4176-9470-5E15602D1D88}" type="presParOf" srcId="{1ACCE552-1639-4B11-A7FF-A3586F00027E}" destId="{840E4A78-0983-478E-88E8-B0A7616B2423}" srcOrd="8" destOrd="0" presId="urn:microsoft.com/office/officeart/2011/layout/ThemePictureAccent"/>
    <dgm:cxn modelId="{A04E8908-1545-44C0-9F06-236975C22D08}" type="presParOf" srcId="{1ACCE552-1639-4B11-A7FF-A3586F00027E}" destId="{3B393808-5CEA-4733-B997-0E113FF92F81}" srcOrd="9" destOrd="0" presId="urn:microsoft.com/office/officeart/2011/layout/ThemePictureAccent"/>
    <dgm:cxn modelId="{7E21E5B5-946F-4331-AB50-77E12097E72B}" type="presParOf" srcId="{3B393808-5CEA-4733-B997-0E113FF92F81}" destId="{3F11556E-74E3-4779-98CA-F9AD1F2EC862}" srcOrd="0" destOrd="0" presId="urn:microsoft.com/office/officeart/2011/layout/ThemePictureAccent"/>
    <dgm:cxn modelId="{C697A270-B78A-4621-9E72-9D9D0560997A}" type="presParOf" srcId="{1ACCE552-1639-4B11-A7FF-A3586F00027E}" destId="{CFDD9251-76FA-4445-9AA4-0A4109BE6258}" srcOrd="10" destOrd="0" presId="urn:microsoft.com/office/officeart/2011/layout/ThemePictureAccent"/>
    <dgm:cxn modelId="{0A77ABBC-9F9B-47B0-A16A-BF728FA50E9A}" type="presParOf" srcId="{CFDD9251-76FA-4445-9AA4-0A4109BE6258}" destId="{9D3AB12B-34B4-4F59-A649-CD73E1ED1893}" srcOrd="0" destOrd="0" presId="urn:microsoft.com/office/officeart/2011/layout/ThemePictureAccent"/>
    <dgm:cxn modelId="{D6B9EA75-DE70-421E-A6C6-5481D660D4C5}" type="presParOf" srcId="{1ACCE552-1639-4B11-A7FF-A3586F00027E}" destId="{5718D639-9685-40E2-B6E7-970BB427A124}" srcOrd="11" destOrd="0" presId="urn:microsoft.com/office/officeart/2011/layout/ThemePictureAccent"/>
    <dgm:cxn modelId="{7ABBC08E-6E63-4784-82E8-12D2FEB470F6}" type="presParOf" srcId="{1ACCE552-1639-4B11-A7FF-A3586F00027E}" destId="{7C673701-DFFA-403C-845C-5E5681C5096E}" srcOrd="12" destOrd="0" presId="urn:microsoft.com/office/officeart/2011/layout/ThemePictureAccent"/>
    <dgm:cxn modelId="{D30CC9B6-6606-497E-8DDE-D0F22C6A1F4B}" type="presParOf" srcId="{7C673701-DFFA-403C-845C-5E5681C5096E}" destId="{6FA6023F-F6A4-4189-BF1C-8E38067F6674}" srcOrd="0" destOrd="0" presId="urn:microsoft.com/office/officeart/2011/layout/ThemePictureAccent"/>
    <dgm:cxn modelId="{B6E65E34-D490-4B82-AB1E-9F5CE7E95E0B}" type="presParOf" srcId="{1ACCE552-1639-4B11-A7FF-A3586F00027E}" destId="{BF02E005-8487-4192-A212-FCCC7BB9867A}" srcOrd="13" destOrd="0" presId="urn:microsoft.com/office/officeart/2011/layout/ThemePictureAccent"/>
    <dgm:cxn modelId="{F9ACB422-C838-4582-806E-92BCEA11566F}" type="presParOf" srcId="{BF02E005-8487-4192-A212-FCCC7BB9867A}" destId="{3EA8532F-C229-4698-BC79-0046715B2709}" srcOrd="0" destOrd="0" presId="urn:microsoft.com/office/officeart/2011/layout/ThemePictureAccent"/>
    <dgm:cxn modelId="{465E3D5E-1A1F-4085-8BB5-8326BF55F7DD}" type="presParOf" srcId="{1ACCE552-1639-4B11-A7FF-A3586F00027E}" destId="{7B27213C-6B91-4E2A-B7C0-6DFEBE14D705}" srcOrd="14" destOrd="0" presId="urn:microsoft.com/office/officeart/2011/layout/ThemePictureAccent"/>
    <dgm:cxn modelId="{C978666C-621A-469A-BEEB-6FF391C5AD1D}" type="presParOf" srcId="{1ACCE552-1639-4B11-A7FF-A3586F00027E}" destId="{5CB7F67C-BD5F-4DF4-88DB-9176319084D2}" srcOrd="15" destOrd="0" presId="urn:microsoft.com/office/officeart/2011/layout/ThemePictureAccent"/>
    <dgm:cxn modelId="{5AE0E026-5E55-4CBA-8006-DF8942D03263}" type="presParOf" srcId="{5CB7F67C-BD5F-4DF4-88DB-9176319084D2}" destId="{FA21C141-C91A-4C36-9898-7C10167DD666}" srcOrd="0" destOrd="0" presId="urn:microsoft.com/office/officeart/2011/layout/ThemePictureAccent"/>
    <dgm:cxn modelId="{D4C4D916-44A8-461F-8F4D-821F9FF472E4}" type="presParOf" srcId="{1ACCE552-1639-4B11-A7FF-A3586F00027E}" destId="{18F63A7D-A84A-4474-9FE3-85454476DF5C}" srcOrd="16" destOrd="0" presId="urn:microsoft.com/office/officeart/2011/layout/ThemePictureAccent"/>
    <dgm:cxn modelId="{F23C69EE-33F7-4DB5-A735-E9323A4E5043}" type="presParOf" srcId="{18F63A7D-A84A-4474-9FE3-85454476DF5C}" destId="{60BF8715-F83A-4DFA-BDCA-E30C9E3914A6}" srcOrd="0" destOrd="0" presId="urn:microsoft.com/office/officeart/2011/layout/ThemePictureAccent"/>
    <dgm:cxn modelId="{CD85F130-18F2-47C5-A83F-ECE6BAAFBA9A}" type="presParOf" srcId="{1ACCE552-1639-4B11-A7FF-A3586F00027E}" destId="{CF5074C5-C0D0-4BBD-B255-1BCE982F756A}" srcOrd="17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023044-E058-4FEB-9890-61953CBD88DE}" type="doc">
      <dgm:prSet loTypeId="urn:microsoft.com/office/officeart/2005/8/layout/chart3" loCatId="cycle" qsTypeId="urn:microsoft.com/office/officeart/2005/8/quickstyle/simple5" qsCatId="simple" csTypeId="urn:microsoft.com/office/officeart/2005/8/colors/accent1_3" csCatId="accent1" phldr="1"/>
      <dgm:spPr/>
    </dgm:pt>
    <dgm:pt modelId="{F6CCC380-EA13-4F9E-93CE-663248D682B9}">
      <dgm:prSet phldrT="[Text]"/>
      <dgm:spPr/>
      <dgm:t>
        <a:bodyPr/>
        <a:lstStyle/>
        <a:p>
          <a:r>
            <a:rPr lang="en-GB" dirty="0"/>
            <a:t>Fall risk</a:t>
          </a:r>
        </a:p>
      </dgm:t>
    </dgm:pt>
    <dgm:pt modelId="{40FBA809-2DAB-4933-BDD5-799C0C84437F}" type="parTrans" cxnId="{26354F65-2357-4336-BACB-97F2B247A8D9}">
      <dgm:prSet/>
      <dgm:spPr/>
      <dgm:t>
        <a:bodyPr/>
        <a:lstStyle/>
        <a:p>
          <a:endParaRPr lang="en-GB"/>
        </a:p>
      </dgm:t>
    </dgm:pt>
    <dgm:pt modelId="{C711C556-A93D-47F7-B8ED-69846D16CC95}" type="sibTrans" cxnId="{26354F65-2357-4336-BACB-97F2B247A8D9}">
      <dgm:prSet/>
      <dgm:spPr/>
      <dgm:t>
        <a:bodyPr/>
        <a:lstStyle/>
        <a:p>
          <a:endParaRPr lang="en-GB"/>
        </a:p>
      </dgm:t>
    </dgm:pt>
    <dgm:pt modelId="{26AAD31D-AEDC-4FB3-A542-75C5B09AC400}">
      <dgm:prSet phldrT="[Text]"/>
      <dgm:spPr/>
      <dgm:t>
        <a:bodyPr/>
        <a:lstStyle/>
        <a:p>
          <a:r>
            <a:rPr lang="en-GB" dirty="0"/>
            <a:t>Disease progression</a:t>
          </a:r>
        </a:p>
      </dgm:t>
    </dgm:pt>
    <dgm:pt modelId="{8224752C-BB92-4201-B603-DD77FCA09161}" type="parTrans" cxnId="{0DB241CE-E1FE-4062-90FC-32823A44F2CC}">
      <dgm:prSet/>
      <dgm:spPr/>
      <dgm:t>
        <a:bodyPr/>
        <a:lstStyle/>
        <a:p>
          <a:endParaRPr lang="en-GB"/>
        </a:p>
      </dgm:t>
    </dgm:pt>
    <dgm:pt modelId="{38F23451-C00A-406C-A56B-8FF8A89496CB}" type="sibTrans" cxnId="{0DB241CE-E1FE-4062-90FC-32823A44F2CC}">
      <dgm:prSet/>
      <dgm:spPr/>
      <dgm:t>
        <a:bodyPr/>
        <a:lstStyle/>
        <a:p>
          <a:endParaRPr lang="en-GB"/>
        </a:p>
      </dgm:t>
    </dgm:pt>
    <dgm:pt modelId="{86BC8015-3B11-4563-83F9-CDDEF622B935}">
      <dgm:prSet phldrT="[Text]"/>
      <dgm:spPr/>
      <dgm:t>
        <a:bodyPr/>
        <a:lstStyle/>
        <a:p>
          <a:r>
            <a:rPr lang="en-GB" dirty="0"/>
            <a:t>Motor fluctuations</a:t>
          </a:r>
        </a:p>
      </dgm:t>
    </dgm:pt>
    <dgm:pt modelId="{79858600-8CA4-4DF2-B018-4F2EE84E112C}" type="parTrans" cxnId="{E3547384-31C2-40D4-843A-3F5F77D21718}">
      <dgm:prSet/>
      <dgm:spPr/>
      <dgm:t>
        <a:bodyPr/>
        <a:lstStyle/>
        <a:p>
          <a:endParaRPr lang="en-GB"/>
        </a:p>
      </dgm:t>
    </dgm:pt>
    <dgm:pt modelId="{180EABC1-B97F-4689-A827-B134FEF5828E}" type="sibTrans" cxnId="{E3547384-31C2-40D4-843A-3F5F77D21718}">
      <dgm:prSet/>
      <dgm:spPr/>
      <dgm:t>
        <a:bodyPr/>
        <a:lstStyle/>
        <a:p>
          <a:endParaRPr lang="en-GB"/>
        </a:p>
      </dgm:t>
    </dgm:pt>
    <dgm:pt modelId="{0D7D5BB9-5D68-47F5-926F-2E64E9902DE6}">
      <dgm:prSet phldrT="[Text]"/>
      <dgm:spPr/>
      <dgm:t>
        <a:bodyPr/>
        <a:lstStyle/>
        <a:p>
          <a:r>
            <a:rPr lang="en-GB" dirty="0" err="1"/>
            <a:t>Threatment</a:t>
          </a:r>
          <a:r>
            <a:rPr lang="en-GB" dirty="0"/>
            <a:t> response</a:t>
          </a:r>
        </a:p>
      </dgm:t>
    </dgm:pt>
    <dgm:pt modelId="{6C2C177A-0E7E-4E3C-BED7-AC3214A0EA5F}" type="parTrans" cxnId="{4A506C41-2659-47ED-8ACB-02C8D0B3DB5C}">
      <dgm:prSet/>
      <dgm:spPr/>
      <dgm:t>
        <a:bodyPr/>
        <a:lstStyle/>
        <a:p>
          <a:endParaRPr lang="en-GB"/>
        </a:p>
      </dgm:t>
    </dgm:pt>
    <dgm:pt modelId="{7BA10F35-2E10-44C0-966C-F08CC05D8AB3}" type="sibTrans" cxnId="{4A506C41-2659-47ED-8ACB-02C8D0B3DB5C}">
      <dgm:prSet/>
      <dgm:spPr/>
      <dgm:t>
        <a:bodyPr/>
        <a:lstStyle/>
        <a:p>
          <a:endParaRPr lang="en-GB"/>
        </a:p>
      </dgm:t>
    </dgm:pt>
    <dgm:pt modelId="{0CEBDFB0-4B95-478F-A242-C3147EA56074}" type="pres">
      <dgm:prSet presAssocID="{33023044-E058-4FEB-9890-61953CBD88DE}" presName="compositeShape" presStyleCnt="0">
        <dgm:presLayoutVars>
          <dgm:chMax val="7"/>
          <dgm:dir/>
          <dgm:resizeHandles val="exact"/>
        </dgm:presLayoutVars>
      </dgm:prSet>
      <dgm:spPr/>
    </dgm:pt>
    <dgm:pt modelId="{11D972E3-BE64-4CFF-AAAE-51E747D1046E}" type="pres">
      <dgm:prSet presAssocID="{33023044-E058-4FEB-9890-61953CBD88DE}" presName="wedge1" presStyleLbl="node1" presStyleIdx="0" presStyleCnt="4"/>
      <dgm:spPr/>
    </dgm:pt>
    <dgm:pt modelId="{C9034115-F9B3-482D-A197-AE234FA86639}" type="pres">
      <dgm:prSet presAssocID="{33023044-E058-4FEB-9890-61953CBD88D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A8042C4-6F06-47D2-938A-3869C20F205A}" type="pres">
      <dgm:prSet presAssocID="{33023044-E058-4FEB-9890-61953CBD88DE}" presName="wedge2" presStyleLbl="node1" presStyleIdx="1" presStyleCnt="4"/>
      <dgm:spPr/>
    </dgm:pt>
    <dgm:pt modelId="{87BFE98E-E44D-40E7-BC5B-AFA14B5AE4BA}" type="pres">
      <dgm:prSet presAssocID="{33023044-E058-4FEB-9890-61953CBD88D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C263C91-DED7-42C1-9AB5-7B2B987C749C}" type="pres">
      <dgm:prSet presAssocID="{33023044-E058-4FEB-9890-61953CBD88DE}" presName="wedge3" presStyleLbl="node1" presStyleIdx="2" presStyleCnt="4"/>
      <dgm:spPr/>
    </dgm:pt>
    <dgm:pt modelId="{870B8ED1-C3F5-4322-A1CE-C12BBC2CB78A}" type="pres">
      <dgm:prSet presAssocID="{33023044-E058-4FEB-9890-61953CBD88D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C10868-E55F-4DD8-A58B-A36AF6AF0E09}" type="pres">
      <dgm:prSet presAssocID="{33023044-E058-4FEB-9890-61953CBD88DE}" presName="wedge4" presStyleLbl="node1" presStyleIdx="3" presStyleCnt="4"/>
      <dgm:spPr/>
    </dgm:pt>
    <dgm:pt modelId="{9B0D053F-AD29-4266-88BC-8B66E26E2107}" type="pres">
      <dgm:prSet presAssocID="{33023044-E058-4FEB-9890-61953CBD88D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3CB70D-FD3C-43AF-B0EC-0B6431FDDAF7}" type="presOf" srcId="{F6CCC380-EA13-4F9E-93CE-663248D682B9}" destId="{C9034115-F9B3-482D-A197-AE234FA86639}" srcOrd="1" destOrd="0" presId="urn:microsoft.com/office/officeart/2005/8/layout/chart3"/>
    <dgm:cxn modelId="{B6CF7717-63E2-40A0-A92C-818F4EFC221B}" type="presOf" srcId="{26AAD31D-AEDC-4FB3-A542-75C5B09AC400}" destId="{3A8042C4-6F06-47D2-938A-3869C20F205A}" srcOrd="0" destOrd="0" presId="urn:microsoft.com/office/officeart/2005/8/layout/chart3"/>
    <dgm:cxn modelId="{FF835138-5D10-472A-9A42-D2DA05F8E9E9}" type="presOf" srcId="{86BC8015-3B11-4563-83F9-CDDEF622B935}" destId="{870B8ED1-C3F5-4322-A1CE-C12BBC2CB78A}" srcOrd="1" destOrd="0" presId="urn:microsoft.com/office/officeart/2005/8/layout/chart3"/>
    <dgm:cxn modelId="{C37B443A-4FC6-4EE3-9C3D-38E2C753F8A7}" type="presOf" srcId="{26AAD31D-AEDC-4FB3-A542-75C5B09AC400}" destId="{87BFE98E-E44D-40E7-BC5B-AFA14B5AE4BA}" srcOrd="1" destOrd="0" presId="urn:microsoft.com/office/officeart/2005/8/layout/chart3"/>
    <dgm:cxn modelId="{4A506C41-2659-47ED-8ACB-02C8D0B3DB5C}" srcId="{33023044-E058-4FEB-9890-61953CBD88DE}" destId="{0D7D5BB9-5D68-47F5-926F-2E64E9902DE6}" srcOrd="3" destOrd="0" parTransId="{6C2C177A-0E7E-4E3C-BED7-AC3214A0EA5F}" sibTransId="{7BA10F35-2E10-44C0-966C-F08CC05D8AB3}"/>
    <dgm:cxn modelId="{26354F65-2357-4336-BACB-97F2B247A8D9}" srcId="{33023044-E058-4FEB-9890-61953CBD88DE}" destId="{F6CCC380-EA13-4F9E-93CE-663248D682B9}" srcOrd="0" destOrd="0" parTransId="{40FBA809-2DAB-4933-BDD5-799C0C84437F}" sibTransId="{C711C556-A93D-47F7-B8ED-69846D16CC95}"/>
    <dgm:cxn modelId="{A6762C6C-44D9-425B-895B-4F0AD3AF0C37}" type="presOf" srcId="{F6CCC380-EA13-4F9E-93CE-663248D682B9}" destId="{11D972E3-BE64-4CFF-AAAE-51E747D1046E}" srcOrd="0" destOrd="0" presId="urn:microsoft.com/office/officeart/2005/8/layout/chart3"/>
    <dgm:cxn modelId="{86F38A59-49BD-4F44-B30F-9BFECFD4D818}" type="presOf" srcId="{0D7D5BB9-5D68-47F5-926F-2E64E9902DE6}" destId="{C7C10868-E55F-4DD8-A58B-A36AF6AF0E09}" srcOrd="0" destOrd="0" presId="urn:microsoft.com/office/officeart/2005/8/layout/chart3"/>
    <dgm:cxn modelId="{E3547384-31C2-40D4-843A-3F5F77D21718}" srcId="{33023044-E058-4FEB-9890-61953CBD88DE}" destId="{86BC8015-3B11-4563-83F9-CDDEF622B935}" srcOrd="2" destOrd="0" parTransId="{79858600-8CA4-4DF2-B018-4F2EE84E112C}" sibTransId="{180EABC1-B97F-4689-A827-B134FEF5828E}"/>
    <dgm:cxn modelId="{C40B41BD-834B-4EA9-B2C3-72F93E582341}" type="presOf" srcId="{33023044-E058-4FEB-9890-61953CBD88DE}" destId="{0CEBDFB0-4B95-478F-A242-C3147EA56074}" srcOrd="0" destOrd="0" presId="urn:microsoft.com/office/officeart/2005/8/layout/chart3"/>
    <dgm:cxn modelId="{F859EBC7-F3C9-49A0-9662-4A76915B3CA3}" type="presOf" srcId="{0D7D5BB9-5D68-47F5-926F-2E64E9902DE6}" destId="{9B0D053F-AD29-4266-88BC-8B66E26E2107}" srcOrd="1" destOrd="0" presId="urn:microsoft.com/office/officeart/2005/8/layout/chart3"/>
    <dgm:cxn modelId="{0DB241CE-E1FE-4062-90FC-32823A44F2CC}" srcId="{33023044-E058-4FEB-9890-61953CBD88DE}" destId="{26AAD31D-AEDC-4FB3-A542-75C5B09AC400}" srcOrd="1" destOrd="0" parTransId="{8224752C-BB92-4201-B603-DD77FCA09161}" sibTransId="{38F23451-C00A-406C-A56B-8FF8A89496CB}"/>
    <dgm:cxn modelId="{D0F312F4-4326-4823-AA7D-77BFB54C3F1A}" type="presOf" srcId="{86BC8015-3B11-4563-83F9-CDDEF622B935}" destId="{0C263C91-DED7-42C1-9AB5-7B2B987C749C}" srcOrd="0" destOrd="0" presId="urn:microsoft.com/office/officeart/2005/8/layout/chart3"/>
    <dgm:cxn modelId="{45B5953F-BE5E-4EC5-A372-589446DFC8FC}" type="presParOf" srcId="{0CEBDFB0-4B95-478F-A242-C3147EA56074}" destId="{11D972E3-BE64-4CFF-AAAE-51E747D1046E}" srcOrd="0" destOrd="0" presId="urn:microsoft.com/office/officeart/2005/8/layout/chart3"/>
    <dgm:cxn modelId="{AF5FC4FA-FE69-4E87-AAD1-120902C09087}" type="presParOf" srcId="{0CEBDFB0-4B95-478F-A242-C3147EA56074}" destId="{C9034115-F9B3-482D-A197-AE234FA86639}" srcOrd="1" destOrd="0" presId="urn:microsoft.com/office/officeart/2005/8/layout/chart3"/>
    <dgm:cxn modelId="{910F3DD6-C177-4157-8C1F-1B3CC00BF0AC}" type="presParOf" srcId="{0CEBDFB0-4B95-478F-A242-C3147EA56074}" destId="{3A8042C4-6F06-47D2-938A-3869C20F205A}" srcOrd="2" destOrd="0" presId="urn:microsoft.com/office/officeart/2005/8/layout/chart3"/>
    <dgm:cxn modelId="{41E006B0-FC23-452A-A424-B930DCF0697E}" type="presParOf" srcId="{0CEBDFB0-4B95-478F-A242-C3147EA56074}" destId="{87BFE98E-E44D-40E7-BC5B-AFA14B5AE4BA}" srcOrd="3" destOrd="0" presId="urn:microsoft.com/office/officeart/2005/8/layout/chart3"/>
    <dgm:cxn modelId="{C8F7A99C-A1C0-4904-AF88-0E853E2A4623}" type="presParOf" srcId="{0CEBDFB0-4B95-478F-A242-C3147EA56074}" destId="{0C263C91-DED7-42C1-9AB5-7B2B987C749C}" srcOrd="4" destOrd="0" presId="urn:microsoft.com/office/officeart/2005/8/layout/chart3"/>
    <dgm:cxn modelId="{52C56B07-2262-4BD9-A928-025C2461166B}" type="presParOf" srcId="{0CEBDFB0-4B95-478F-A242-C3147EA56074}" destId="{870B8ED1-C3F5-4322-A1CE-C12BBC2CB78A}" srcOrd="5" destOrd="0" presId="urn:microsoft.com/office/officeart/2005/8/layout/chart3"/>
    <dgm:cxn modelId="{383D9447-33D3-40FA-934B-5CF7FBD07FDD}" type="presParOf" srcId="{0CEBDFB0-4B95-478F-A242-C3147EA56074}" destId="{C7C10868-E55F-4DD8-A58B-A36AF6AF0E09}" srcOrd="6" destOrd="0" presId="urn:microsoft.com/office/officeart/2005/8/layout/chart3"/>
    <dgm:cxn modelId="{9947CAA1-E9E2-452A-BF21-53D83E3662DA}" type="presParOf" srcId="{0CEBDFB0-4B95-478F-A242-C3147EA56074}" destId="{9B0D053F-AD29-4266-88BC-8B66E26E2107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539FF-74AB-4EAB-83D4-479B3E480C86}">
      <dsp:nvSpPr>
        <dsp:cNvPr id="0" name=""/>
        <dsp:cNvSpPr/>
      </dsp:nvSpPr>
      <dsp:spPr>
        <a:xfrm>
          <a:off x="0" y="0"/>
          <a:ext cx="82725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D7871-8749-4AA9-9F73-FDFA0394A953}">
      <dsp:nvSpPr>
        <dsp:cNvPr id="0" name=""/>
        <dsp:cNvSpPr/>
      </dsp:nvSpPr>
      <dsp:spPr>
        <a:xfrm>
          <a:off x="0" y="0"/>
          <a:ext cx="2821798" cy="4176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Data visualization and exploration</a:t>
          </a:r>
        </a:p>
      </dsp:txBody>
      <dsp:txXfrm>
        <a:off x="0" y="0"/>
        <a:ext cx="2821798" cy="4176424"/>
      </dsp:txXfrm>
    </dsp:sp>
    <dsp:sp modelId="{D20809C0-E6EF-4031-A24E-08E1ADA1B319}">
      <dsp:nvSpPr>
        <dsp:cNvPr id="0" name=""/>
        <dsp:cNvSpPr/>
      </dsp:nvSpPr>
      <dsp:spPr>
        <a:xfrm>
          <a:off x="2923832" y="21973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importance of data visualization</a:t>
          </a:r>
        </a:p>
      </dsp:txBody>
      <dsp:txXfrm>
        <a:off x="2923832" y="21973"/>
        <a:ext cx="5339781" cy="439462"/>
      </dsp:txXfrm>
    </dsp:sp>
    <dsp:sp modelId="{09FBE62A-87D4-4E1D-A0F2-C50431658AB3}">
      <dsp:nvSpPr>
        <dsp:cNvPr id="0" name=""/>
        <dsp:cNvSpPr/>
      </dsp:nvSpPr>
      <dsp:spPr>
        <a:xfrm>
          <a:off x="2821798" y="461435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4DC5E-D837-4D06-9DDA-EDFD28E8CCB6}">
      <dsp:nvSpPr>
        <dsp:cNvPr id="0" name=""/>
        <dsp:cNvSpPr/>
      </dsp:nvSpPr>
      <dsp:spPr>
        <a:xfrm>
          <a:off x="2923832" y="483408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Line </a:t>
          </a:r>
          <a:r>
            <a:rPr lang="en-GB" sz="2000" kern="1200" dirty="0"/>
            <a:t>plot</a:t>
          </a:r>
        </a:p>
      </dsp:txBody>
      <dsp:txXfrm>
        <a:off x="2923832" y="483408"/>
        <a:ext cx="5339781" cy="439462"/>
      </dsp:txXfrm>
    </dsp:sp>
    <dsp:sp modelId="{049CECA9-19EE-4C6E-99C4-2B3A412B75C2}">
      <dsp:nvSpPr>
        <dsp:cNvPr id="0" name=""/>
        <dsp:cNvSpPr/>
      </dsp:nvSpPr>
      <dsp:spPr>
        <a:xfrm>
          <a:off x="2821798" y="922871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C19F5-FE41-4856-A765-9B3606008A10}">
      <dsp:nvSpPr>
        <dsp:cNvPr id="0" name=""/>
        <dsp:cNvSpPr/>
      </dsp:nvSpPr>
      <dsp:spPr>
        <a:xfrm>
          <a:off x="2923832" y="944844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Bar chart</a:t>
          </a:r>
        </a:p>
      </dsp:txBody>
      <dsp:txXfrm>
        <a:off x="2923832" y="944844"/>
        <a:ext cx="5339781" cy="439462"/>
      </dsp:txXfrm>
    </dsp:sp>
    <dsp:sp modelId="{1D56D369-F694-4A04-ADE3-A63274C1A691}">
      <dsp:nvSpPr>
        <dsp:cNvPr id="0" name=""/>
        <dsp:cNvSpPr/>
      </dsp:nvSpPr>
      <dsp:spPr>
        <a:xfrm>
          <a:off x="2821798" y="1384307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359D1-6457-47B4-BA15-6566961721A1}">
      <dsp:nvSpPr>
        <dsp:cNvPr id="0" name=""/>
        <dsp:cNvSpPr/>
      </dsp:nvSpPr>
      <dsp:spPr>
        <a:xfrm>
          <a:off x="2923832" y="1406280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Pie chart</a:t>
          </a:r>
        </a:p>
      </dsp:txBody>
      <dsp:txXfrm>
        <a:off x="2923832" y="1406280"/>
        <a:ext cx="5339781" cy="439462"/>
      </dsp:txXfrm>
    </dsp:sp>
    <dsp:sp modelId="{D04F75D1-CB70-486A-95BE-F1C8B69AA3D9}">
      <dsp:nvSpPr>
        <dsp:cNvPr id="0" name=""/>
        <dsp:cNvSpPr/>
      </dsp:nvSpPr>
      <dsp:spPr>
        <a:xfrm>
          <a:off x="2821798" y="1845742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F22C9-BF1E-4966-93BD-99102129B921}">
      <dsp:nvSpPr>
        <dsp:cNvPr id="0" name=""/>
        <dsp:cNvSpPr/>
      </dsp:nvSpPr>
      <dsp:spPr>
        <a:xfrm>
          <a:off x="2923832" y="1867715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Histogram</a:t>
          </a:r>
        </a:p>
      </dsp:txBody>
      <dsp:txXfrm>
        <a:off x="2923832" y="1867715"/>
        <a:ext cx="5339781" cy="439462"/>
      </dsp:txXfrm>
    </dsp:sp>
    <dsp:sp modelId="{608EA790-5651-4993-93CE-03C945466531}">
      <dsp:nvSpPr>
        <dsp:cNvPr id="0" name=""/>
        <dsp:cNvSpPr/>
      </dsp:nvSpPr>
      <dsp:spPr>
        <a:xfrm>
          <a:off x="2821798" y="2307178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FB4E2-5FCF-46A3-B482-731FE4CAC6D0}">
      <dsp:nvSpPr>
        <dsp:cNvPr id="0" name=""/>
        <dsp:cNvSpPr/>
      </dsp:nvSpPr>
      <dsp:spPr>
        <a:xfrm>
          <a:off x="2923832" y="2329151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Scatter plot</a:t>
          </a:r>
        </a:p>
      </dsp:txBody>
      <dsp:txXfrm>
        <a:off x="2923832" y="2329151"/>
        <a:ext cx="5339781" cy="439462"/>
      </dsp:txXfrm>
    </dsp:sp>
    <dsp:sp modelId="{A18474C9-58A2-469D-B220-481C710C5163}">
      <dsp:nvSpPr>
        <dsp:cNvPr id="0" name=""/>
        <dsp:cNvSpPr/>
      </dsp:nvSpPr>
      <dsp:spPr>
        <a:xfrm>
          <a:off x="2821798" y="2768614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5D0A8-17CC-451B-AE08-156C204C741D}">
      <dsp:nvSpPr>
        <dsp:cNvPr id="0" name=""/>
        <dsp:cNvSpPr/>
      </dsp:nvSpPr>
      <dsp:spPr>
        <a:xfrm>
          <a:off x="2923832" y="2790587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Heat map</a:t>
          </a:r>
        </a:p>
      </dsp:txBody>
      <dsp:txXfrm>
        <a:off x="2923832" y="2790587"/>
        <a:ext cx="5339781" cy="439462"/>
      </dsp:txXfrm>
    </dsp:sp>
    <dsp:sp modelId="{339085F5-DCDB-4D3D-BA2E-D5CF9A2B7337}">
      <dsp:nvSpPr>
        <dsp:cNvPr id="0" name=""/>
        <dsp:cNvSpPr/>
      </dsp:nvSpPr>
      <dsp:spPr>
        <a:xfrm>
          <a:off x="2821798" y="3230049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8519C-002E-49F0-A118-57763CEF363D}">
      <dsp:nvSpPr>
        <dsp:cNvPr id="0" name=""/>
        <dsp:cNvSpPr/>
      </dsp:nvSpPr>
      <dsp:spPr>
        <a:xfrm>
          <a:off x="2923832" y="3252023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Spider plot</a:t>
          </a:r>
        </a:p>
      </dsp:txBody>
      <dsp:txXfrm>
        <a:off x="2923832" y="3252023"/>
        <a:ext cx="5339781" cy="439462"/>
      </dsp:txXfrm>
    </dsp:sp>
    <dsp:sp modelId="{8422F30D-7711-4E3F-84E3-5E92DFE7BC22}">
      <dsp:nvSpPr>
        <dsp:cNvPr id="0" name=""/>
        <dsp:cNvSpPr/>
      </dsp:nvSpPr>
      <dsp:spPr>
        <a:xfrm>
          <a:off x="2821798" y="3691485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07470-FBF5-4871-BE7E-702B793BE172}">
      <dsp:nvSpPr>
        <dsp:cNvPr id="0" name=""/>
        <dsp:cNvSpPr/>
      </dsp:nvSpPr>
      <dsp:spPr>
        <a:xfrm>
          <a:off x="2923832" y="3713458"/>
          <a:ext cx="5339781" cy="43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Correlation plot</a:t>
          </a:r>
        </a:p>
      </dsp:txBody>
      <dsp:txXfrm>
        <a:off x="2923832" y="3713458"/>
        <a:ext cx="5339781" cy="439462"/>
      </dsp:txXfrm>
    </dsp:sp>
    <dsp:sp modelId="{AB83C5C4-B967-4F36-84E6-2E1F00C94642}">
      <dsp:nvSpPr>
        <dsp:cNvPr id="0" name=""/>
        <dsp:cNvSpPr/>
      </dsp:nvSpPr>
      <dsp:spPr>
        <a:xfrm>
          <a:off x="2821798" y="4152921"/>
          <a:ext cx="544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539FF-74AB-4EAB-83D4-479B3E480C86}">
      <dsp:nvSpPr>
        <dsp:cNvPr id="0" name=""/>
        <dsp:cNvSpPr/>
      </dsp:nvSpPr>
      <dsp:spPr>
        <a:xfrm>
          <a:off x="0" y="0"/>
          <a:ext cx="100435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D7871-8749-4AA9-9F73-FDFA0394A953}">
      <dsp:nvSpPr>
        <dsp:cNvPr id="0" name=""/>
        <dsp:cNvSpPr/>
      </dsp:nvSpPr>
      <dsp:spPr>
        <a:xfrm>
          <a:off x="0" y="0"/>
          <a:ext cx="3425865" cy="4083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Missing values and Outliers</a:t>
          </a:r>
        </a:p>
      </dsp:txBody>
      <dsp:txXfrm>
        <a:off x="0" y="0"/>
        <a:ext cx="3425865" cy="4083827"/>
      </dsp:txXfrm>
    </dsp:sp>
    <dsp:sp modelId="{11C74E49-97B7-4C43-BFA9-2399BF8F9024}">
      <dsp:nvSpPr>
        <dsp:cNvPr id="0" name=""/>
        <dsp:cNvSpPr/>
      </dsp:nvSpPr>
      <dsp:spPr>
        <a:xfrm>
          <a:off x="3549742" y="24153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What are missing values and outliers?</a:t>
          </a:r>
        </a:p>
      </dsp:txBody>
      <dsp:txXfrm>
        <a:off x="3549742" y="24153"/>
        <a:ext cx="6482876" cy="483060"/>
      </dsp:txXfrm>
    </dsp:sp>
    <dsp:sp modelId="{C1FC52C2-E23A-4FA4-931B-42D12AD9147C}">
      <dsp:nvSpPr>
        <dsp:cNvPr id="0" name=""/>
        <dsp:cNvSpPr/>
      </dsp:nvSpPr>
      <dsp:spPr>
        <a:xfrm>
          <a:off x="3425865" y="507213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FF638-4DBE-4F9A-B70E-72CA4D5D25BF}">
      <dsp:nvSpPr>
        <dsp:cNvPr id="0" name=""/>
        <dsp:cNvSpPr/>
      </dsp:nvSpPr>
      <dsp:spPr>
        <a:xfrm>
          <a:off x="3549742" y="531366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Why it is important to manage them?</a:t>
          </a:r>
        </a:p>
      </dsp:txBody>
      <dsp:txXfrm>
        <a:off x="3549742" y="531366"/>
        <a:ext cx="6482876" cy="483060"/>
      </dsp:txXfrm>
    </dsp:sp>
    <dsp:sp modelId="{2DF9527F-7945-44F7-A44C-21266A546AD1}">
      <dsp:nvSpPr>
        <dsp:cNvPr id="0" name=""/>
        <dsp:cNvSpPr/>
      </dsp:nvSpPr>
      <dsp:spPr>
        <a:xfrm>
          <a:off x="3425865" y="1014426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09C0-E6EF-4031-A24E-08E1ADA1B319}">
      <dsp:nvSpPr>
        <dsp:cNvPr id="0" name=""/>
        <dsp:cNvSpPr/>
      </dsp:nvSpPr>
      <dsp:spPr>
        <a:xfrm>
          <a:off x="3549742" y="1038579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Detect missing values</a:t>
          </a:r>
        </a:p>
      </dsp:txBody>
      <dsp:txXfrm>
        <a:off x="3549742" y="1038579"/>
        <a:ext cx="6482876" cy="483060"/>
      </dsp:txXfrm>
    </dsp:sp>
    <dsp:sp modelId="{09FBE62A-87D4-4E1D-A0F2-C50431658AB3}">
      <dsp:nvSpPr>
        <dsp:cNvPr id="0" name=""/>
        <dsp:cNvSpPr/>
      </dsp:nvSpPr>
      <dsp:spPr>
        <a:xfrm>
          <a:off x="3425865" y="1521639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C19F5-FE41-4856-A765-9B3606008A10}">
      <dsp:nvSpPr>
        <dsp:cNvPr id="0" name=""/>
        <dsp:cNvSpPr/>
      </dsp:nvSpPr>
      <dsp:spPr>
        <a:xfrm>
          <a:off x="3549742" y="1545792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Imputation strategies</a:t>
          </a:r>
        </a:p>
      </dsp:txBody>
      <dsp:txXfrm>
        <a:off x="3549742" y="1545792"/>
        <a:ext cx="6482876" cy="483060"/>
      </dsp:txXfrm>
    </dsp:sp>
    <dsp:sp modelId="{1D56D369-F694-4A04-ADE3-A63274C1A691}">
      <dsp:nvSpPr>
        <dsp:cNvPr id="0" name=""/>
        <dsp:cNvSpPr/>
      </dsp:nvSpPr>
      <dsp:spPr>
        <a:xfrm>
          <a:off x="3425865" y="2028852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359D1-6457-47B4-BA15-6566961721A1}">
      <dsp:nvSpPr>
        <dsp:cNvPr id="0" name=""/>
        <dsp:cNvSpPr/>
      </dsp:nvSpPr>
      <dsp:spPr>
        <a:xfrm>
          <a:off x="3549742" y="2053005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Recognize outliers</a:t>
          </a:r>
        </a:p>
      </dsp:txBody>
      <dsp:txXfrm>
        <a:off x="3549742" y="2053005"/>
        <a:ext cx="6482876" cy="483060"/>
      </dsp:txXfrm>
    </dsp:sp>
    <dsp:sp modelId="{D04F75D1-CB70-486A-95BE-F1C8B69AA3D9}">
      <dsp:nvSpPr>
        <dsp:cNvPr id="0" name=""/>
        <dsp:cNvSpPr/>
      </dsp:nvSpPr>
      <dsp:spPr>
        <a:xfrm>
          <a:off x="3425865" y="2536065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F22C9-BF1E-4966-93BD-99102129B921}">
      <dsp:nvSpPr>
        <dsp:cNvPr id="0" name=""/>
        <dsp:cNvSpPr/>
      </dsp:nvSpPr>
      <dsp:spPr>
        <a:xfrm>
          <a:off x="3549742" y="2560218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Handle outliers</a:t>
          </a:r>
        </a:p>
      </dsp:txBody>
      <dsp:txXfrm>
        <a:off x="3549742" y="2560218"/>
        <a:ext cx="6482876" cy="483060"/>
      </dsp:txXfrm>
    </dsp:sp>
    <dsp:sp modelId="{608EA790-5651-4993-93CE-03C945466531}">
      <dsp:nvSpPr>
        <dsp:cNvPr id="0" name=""/>
        <dsp:cNvSpPr/>
      </dsp:nvSpPr>
      <dsp:spPr>
        <a:xfrm>
          <a:off x="3425865" y="3043278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FB4E2-5FCF-46A3-B482-731FE4CAC6D0}">
      <dsp:nvSpPr>
        <dsp:cNvPr id="0" name=""/>
        <dsp:cNvSpPr/>
      </dsp:nvSpPr>
      <dsp:spPr>
        <a:xfrm>
          <a:off x="3549742" y="3067431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Verify data consistency</a:t>
          </a:r>
        </a:p>
      </dsp:txBody>
      <dsp:txXfrm>
        <a:off x="3549742" y="3067431"/>
        <a:ext cx="6482876" cy="483060"/>
      </dsp:txXfrm>
    </dsp:sp>
    <dsp:sp modelId="{A18474C9-58A2-469D-B220-481C710C5163}">
      <dsp:nvSpPr>
        <dsp:cNvPr id="0" name=""/>
        <dsp:cNvSpPr/>
      </dsp:nvSpPr>
      <dsp:spPr>
        <a:xfrm>
          <a:off x="3425865" y="3550491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B25A-5773-4C70-9C97-10D6480D27CA}">
      <dsp:nvSpPr>
        <dsp:cNvPr id="0" name=""/>
        <dsp:cNvSpPr/>
      </dsp:nvSpPr>
      <dsp:spPr>
        <a:xfrm>
          <a:off x="3549742" y="3574644"/>
          <a:ext cx="6482876" cy="48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Practical examples</a:t>
          </a:r>
        </a:p>
      </dsp:txBody>
      <dsp:txXfrm>
        <a:off x="3549742" y="3574644"/>
        <a:ext cx="6482876" cy="483060"/>
      </dsp:txXfrm>
    </dsp:sp>
    <dsp:sp modelId="{E3A56D08-5346-4F2B-BFF8-B63699B0D5AB}">
      <dsp:nvSpPr>
        <dsp:cNvPr id="0" name=""/>
        <dsp:cNvSpPr/>
      </dsp:nvSpPr>
      <dsp:spPr>
        <a:xfrm>
          <a:off x="3425865" y="4057704"/>
          <a:ext cx="66067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9D8B2-1EA1-472D-9C1F-91E3910FDE3D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988FC-FE92-4400-BCE7-98574DE42D27}">
      <dsp:nvSpPr>
        <dsp:cNvPr id="0" name=""/>
        <dsp:cNvSpPr/>
      </dsp:nvSpPr>
      <dsp:spPr>
        <a:xfrm>
          <a:off x="0" y="0"/>
          <a:ext cx="1625600" cy="113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Topics</a:t>
          </a:r>
        </a:p>
      </dsp:txBody>
      <dsp:txXfrm>
        <a:off x="0" y="0"/>
        <a:ext cx="1625600" cy="1132983"/>
      </dsp:txXfrm>
    </dsp:sp>
    <dsp:sp modelId="{CA158545-E72C-4822-96E0-3059637DFAD2}">
      <dsp:nvSpPr>
        <dsp:cNvPr id="0" name=""/>
        <dsp:cNvSpPr/>
      </dsp:nvSpPr>
      <dsp:spPr>
        <a:xfrm>
          <a:off x="1747520" y="17702"/>
          <a:ext cx="6380480" cy="3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Signal processing</a:t>
          </a:r>
        </a:p>
      </dsp:txBody>
      <dsp:txXfrm>
        <a:off x="1747520" y="17702"/>
        <a:ext cx="6380480" cy="354057"/>
      </dsp:txXfrm>
    </dsp:sp>
    <dsp:sp modelId="{CEC39F93-2A23-405D-B26A-971F864F9989}">
      <dsp:nvSpPr>
        <dsp:cNvPr id="0" name=""/>
        <dsp:cNvSpPr/>
      </dsp:nvSpPr>
      <dsp:spPr>
        <a:xfrm>
          <a:off x="1625599" y="37176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8DBD4-0500-48F9-8B63-910777AEE84B}">
      <dsp:nvSpPr>
        <dsp:cNvPr id="0" name=""/>
        <dsp:cNvSpPr/>
      </dsp:nvSpPr>
      <dsp:spPr>
        <a:xfrm>
          <a:off x="1747520" y="389462"/>
          <a:ext cx="6380480" cy="3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Artificial intelligence</a:t>
          </a:r>
        </a:p>
      </dsp:txBody>
      <dsp:txXfrm>
        <a:off x="1747520" y="389462"/>
        <a:ext cx="6380480" cy="354057"/>
      </dsp:txXfrm>
    </dsp:sp>
    <dsp:sp modelId="{E5A1DA3D-69D6-47E5-AE1C-A9E938F487BE}">
      <dsp:nvSpPr>
        <dsp:cNvPr id="0" name=""/>
        <dsp:cNvSpPr/>
      </dsp:nvSpPr>
      <dsp:spPr>
        <a:xfrm>
          <a:off x="1625599" y="74352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7C0ED-1291-45FE-BE23-7D13667AF665}">
      <dsp:nvSpPr>
        <dsp:cNvPr id="0" name=""/>
        <dsp:cNvSpPr/>
      </dsp:nvSpPr>
      <dsp:spPr>
        <a:xfrm>
          <a:off x="1747520" y="761222"/>
          <a:ext cx="6380480" cy="35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Wearable technology</a:t>
          </a:r>
        </a:p>
      </dsp:txBody>
      <dsp:txXfrm>
        <a:off x="1747520" y="761222"/>
        <a:ext cx="6380480" cy="354057"/>
      </dsp:txXfrm>
    </dsp:sp>
    <dsp:sp modelId="{B72AA35C-9AD2-4BF1-AC54-C5E795B5A977}">
      <dsp:nvSpPr>
        <dsp:cNvPr id="0" name=""/>
        <dsp:cNvSpPr/>
      </dsp:nvSpPr>
      <dsp:spPr>
        <a:xfrm>
          <a:off x="1625599" y="111528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91572-5D1E-473C-B858-32466A36009C}">
      <dsp:nvSpPr>
        <dsp:cNvPr id="0" name=""/>
        <dsp:cNvSpPr/>
      </dsp:nvSpPr>
      <dsp:spPr>
        <a:xfrm>
          <a:off x="1390248" y="696784"/>
          <a:ext cx="1612607" cy="994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878A-641F-4548-8935-3CFFC5B9ED6E}">
      <dsp:nvSpPr>
        <dsp:cNvPr id="0" name=""/>
        <dsp:cNvSpPr/>
      </dsp:nvSpPr>
      <dsp:spPr>
        <a:xfrm>
          <a:off x="1469246" y="771925"/>
          <a:ext cx="1457186" cy="838478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0AECC-567D-4F2E-A2D4-19FDAF24C42A}">
      <dsp:nvSpPr>
        <dsp:cNvPr id="0" name=""/>
        <dsp:cNvSpPr/>
      </dsp:nvSpPr>
      <dsp:spPr>
        <a:xfrm>
          <a:off x="1469246" y="1358502"/>
          <a:ext cx="1457186" cy="253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1469246" y="1358502"/>
        <a:ext cx="1457186" cy="253571"/>
      </dsp:txXfrm>
    </dsp:sp>
    <dsp:sp modelId="{4359C762-D342-45DC-A283-30A359C2BF0A}">
      <dsp:nvSpPr>
        <dsp:cNvPr id="0" name=""/>
        <dsp:cNvSpPr/>
      </dsp:nvSpPr>
      <dsp:spPr>
        <a:xfrm>
          <a:off x="2376589" y="0"/>
          <a:ext cx="631132" cy="64382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6000" r="-1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1664A-2BF5-4507-9224-77284C956712}">
      <dsp:nvSpPr>
        <dsp:cNvPr id="0" name=""/>
        <dsp:cNvSpPr/>
      </dsp:nvSpPr>
      <dsp:spPr>
        <a:xfrm>
          <a:off x="2415516" y="39121"/>
          <a:ext cx="552992" cy="565585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59946-CBE9-49BD-90D0-152EB16DAA2B}">
      <dsp:nvSpPr>
        <dsp:cNvPr id="0" name=""/>
        <dsp:cNvSpPr/>
      </dsp:nvSpPr>
      <dsp:spPr>
        <a:xfrm>
          <a:off x="4232243" y="1152977"/>
          <a:ext cx="552992" cy="169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4232243" y="1152977"/>
        <a:ext cx="552992" cy="169127"/>
      </dsp:txXfrm>
    </dsp:sp>
    <dsp:sp modelId="{340CEEBD-0929-4406-AC71-C43D5D1FFCCB}">
      <dsp:nvSpPr>
        <dsp:cNvPr id="0" name=""/>
        <dsp:cNvSpPr/>
      </dsp:nvSpPr>
      <dsp:spPr>
        <a:xfrm>
          <a:off x="3056094" y="1082031"/>
          <a:ext cx="767663" cy="474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AB44F-3C4E-4AC5-AFA7-DE1D1EBC2ED2}">
      <dsp:nvSpPr>
        <dsp:cNvPr id="0" name=""/>
        <dsp:cNvSpPr/>
      </dsp:nvSpPr>
      <dsp:spPr>
        <a:xfrm>
          <a:off x="3095307" y="1121391"/>
          <a:ext cx="689522" cy="396458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E4A78-0983-478E-88E8-B0A7616B2423}">
      <dsp:nvSpPr>
        <dsp:cNvPr id="0" name=""/>
        <dsp:cNvSpPr/>
      </dsp:nvSpPr>
      <dsp:spPr>
        <a:xfrm>
          <a:off x="3095307" y="1348961"/>
          <a:ext cx="689522" cy="169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3095307" y="1348961"/>
        <a:ext cx="689522" cy="169127"/>
      </dsp:txXfrm>
    </dsp:sp>
    <dsp:sp modelId="{3F11556E-74E3-4779-98CA-F9AD1F2EC862}">
      <dsp:nvSpPr>
        <dsp:cNvPr id="0" name=""/>
        <dsp:cNvSpPr/>
      </dsp:nvSpPr>
      <dsp:spPr>
        <a:xfrm>
          <a:off x="961478" y="1285747"/>
          <a:ext cx="376675" cy="38262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AB12B-34B4-4F59-A649-CD73E1ED1893}">
      <dsp:nvSpPr>
        <dsp:cNvPr id="0" name=""/>
        <dsp:cNvSpPr/>
      </dsp:nvSpPr>
      <dsp:spPr>
        <a:xfrm>
          <a:off x="1000405" y="1326061"/>
          <a:ext cx="299108" cy="30557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18D639-9685-40E2-B6E7-970BB427A124}">
      <dsp:nvSpPr>
        <dsp:cNvPr id="0" name=""/>
        <dsp:cNvSpPr/>
      </dsp:nvSpPr>
      <dsp:spPr>
        <a:xfrm>
          <a:off x="1000405" y="1462746"/>
          <a:ext cx="299108" cy="169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1000405" y="1462746"/>
        <a:ext cx="299108" cy="169127"/>
      </dsp:txXfrm>
    </dsp:sp>
    <dsp:sp modelId="{6FA6023F-F6A4-4189-BF1C-8E38067F6674}">
      <dsp:nvSpPr>
        <dsp:cNvPr id="0" name=""/>
        <dsp:cNvSpPr/>
      </dsp:nvSpPr>
      <dsp:spPr>
        <a:xfrm>
          <a:off x="2760993" y="1741603"/>
          <a:ext cx="663476" cy="643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8532F-C229-4698-BC79-0046715B2709}">
      <dsp:nvSpPr>
        <dsp:cNvPr id="0" name=""/>
        <dsp:cNvSpPr/>
      </dsp:nvSpPr>
      <dsp:spPr>
        <a:xfrm>
          <a:off x="2799061" y="1781201"/>
          <a:ext cx="585335" cy="565585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7213C-6B91-4E2A-B7C0-6DFEBE14D705}">
      <dsp:nvSpPr>
        <dsp:cNvPr id="0" name=""/>
        <dsp:cNvSpPr/>
      </dsp:nvSpPr>
      <dsp:spPr>
        <a:xfrm>
          <a:off x="2799061" y="2177659"/>
          <a:ext cx="585335" cy="169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2799061" y="2177659"/>
        <a:ext cx="585335" cy="169127"/>
      </dsp:txXfrm>
    </dsp:sp>
    <dsp:sp modelId="{FA21C141-C91A-4C36-9898-7C10167DD666}">
      <dsp:nvSpPr>
        <dsp:cNvPr id="0" name=""/>
        <dsp:cNvSpPr/>
      </dsp:nvSpPr>
      <dsp:spPr>
        <a:xfrm>
          <a:off x="1393682" y="1741603"/>
          <a:ext cx="675783" cy="382623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F8715-F83A-4DFA-BDCA-E30C9E3914A6}">
      <dsp:nvSpPr>
        <dsp:cNvPr id="0" name=""/>
        <dsp:cNvSpPr/>
      </dsp:nvSpPr>
      <dsp:spPr>
        <a:xfrm>
          <a:off x="1433182" y="1781201"/>
          <a:ext cx="598502" cy="30557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074C5-C0D0-4BBD-B255-1BCE982F756A}">
      <dsp:nvSpPr>
        <dsp:cNvPr id="0" name=""/>
        <dsp:cNvSpPr/>
      </dsp:nvSpPr>
      <dsp:spPr>
        <a:xfrm>
          <a:off x="1433182" y="1917647"/>
          <a:ext cx="598502" cy="1691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6985" rIns="20955" bIns="0" numCol="1" spcCol="1270" anchor="b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.</a:t>
          </a:r>
        </a:p>
      </dsp:txBody>
      <dsp:txXfrm>
        <a:off x="1433182" y="1917647"/>
        <a:ext cx="598502" cy="169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972E3-BE64-4CFF-AAAE-51E747D1046E}">
      <dsp:nvSpPr>
        <dsp:cNvPr id="0" name=""/>
        <dsp:cNvSpPr/>
      </dsp:nvSpPr>
      <dsp:spPr>
        <a:xfrm>
          <a:off x="878618" y="249814"/>
          <a:ext cx="3368288" cy="3368288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Fall risk</a:t>
          </a:r>
        </a:p>
      </dsp:txBody>
      <dsp:txXfrm>
        <a:off x="2601256" y="872948"/>
        <a:ext cx="1243058" cy="1002466"/>
      </dsp:txXfrm>
    </dsp:sp>
    <dsp:sp modelId="{3A8042C4-6F06-47D2-938A-3869C20F205A}">
      <dsp:nvSpPr>
        <dsp:cNvPr id="0" name=""/>
        <dsp:cNvSpPr/>
      </dsp:nvSpPr>
      <dsp:spPr>
        <a:xfrm>
          <a:off x="736668" y="391764"/>
          <a:ext cx="3368288" cy="3368288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shade val="80000"/>
                <a:hueOff val="181709"/>
                <a:satOff val="-18006"/>
                <a:lumOff val="127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81709"/>
                <a:satOff val="-18006"/>
                <a:lumOff val="127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81709"/>
                <a:satOff val="-18006"/>
                <a:lumOff val="127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Disease progression</a:t>
          </a:r>
        </a:p>
      </dsp:txBody>
      <dsp:txXfrm>
        <a:off x="2480960" y="2136056"/>
        <a:ext cx="1243058" cy="1002466"/>
      </dsp:txXfrm>
    </dsp:sp>
    <dsp:sp modelId="{0C263C91-DED7-42C1-9AB5-7B2B987C749C}">
      <dsp:nvSpPr>
        <dsp:cNvPr id="0" name=""/>
        <dsp:cNvSpPr/>
      </dsp:nvSpPr>
      <dsp:spPr>
        <a:xfrm>
          <a:off x="736668" y="391764"/>
          <a:ext cx="3368288" cy="3368288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shade val="80000"/>
                <a:hueOff val="363418"/>
                <a:satOff val="-36013"/>
                <a:lumOff val="25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63418"/>
                <a:satOff val="-36013"/>
                <a:lumOff val="25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63418"/>
                <a:satOff val="-36013"/>
                <a:lumOff val="25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Motor fluctuations</a:t>
          </a:r>
        </a:p>
      </dsp:txBody>
      <dsp:txXfrm>
        <a:off x="1117606" y="2136056"/>
        <a:ext cx="1243058" cy="1002466"/>
      </dsp:txXfrm>
    </dsp:sp>
    <dsp:sp modelId="{C7C10868-E55F-4DD8-A58B-A36AF6AF0E09}">
      <dsp:nvSpPr>
        <dsp:cNvPr id="0" name=""/>
        <dsp:cNvSpPr/>
      </dsp:nvSpPr>
      <dsp:spPr>
        <a:xfrm>
          <a:off x="736668" y="391764"/>
          <a:ext cx="3368288" cy="3368288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545127"/>
                <a:satOff val="-54019"/>
                <a:lumOff val="381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45127"/>
                <a:satOff val="-54019"/>
                <a:lumOff val="381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45127"/>
                <a:satOff val="-54019"/>
                <a:lumOff val="381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Threatment</a:t>
          </a:r>
          <a:r>
            <a:rPr lang="en-GB" sz="1600" kern="1200" dirty="0"/>
            <a:t> response</a:t>
          </a:r>
        </a:p>
      </dsp:txBody>
      <dsp:txXfrm>
        <a:off x="1117606" y="1013293"/>
        <a:ext cx="1243058" cy="1002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74995-3ADF-4F39-A783-472CE2D766E2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59295-0B7F-41BD-9484-CC85ED735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14AF-78CF-4BDA-B355-636034D95B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08E5-4EA1-31BA-5D9D-AA859FE3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B90E76-D7A9-F553-9A7B-B544E20D6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A0CED9F-855D-BE7F-9135-4D94BDCC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5DBC895-635D-4127-4CBC-A22A2A223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14AF-78CF-4BDA-B355-636034D95B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04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4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5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86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6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72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71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9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F5CC-D553-7475-C7F4-0F2D1514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FD65D-2EEE-7E77-0B3E-3AAC33AC7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C13CA-4CA1-5EDD-6119-BF48C23AF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0DE0-863A-D23C-C10B-D25E3F6AF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2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95A3-B1BD-7010-54F8-4B0FB5D8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BFA308-546C-21C4-EBA5-1FC87AD83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853E6-0A7F-336D-552C-10533409B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18003-C991-9430-6F5C-5BF5BED5E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9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6796-A7EB-C90C-389E-EA77FDA77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0F4BF-B00F-CE10-E2AD-2D3BA2F62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270D1-4696-3B7F-A9DC-08C545382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8727-6324-C8CB-3FAB-038B01D60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7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32E6D-8AE6-A027-3C43-865491E5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F86D7-66C9-4513-1F35-FC9D33157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31EE7-FC7F-88C9-A764-78868DD7B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50D10-94CE-56FA-4123-A1F8746A6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87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77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83C6-214E-EC4E-3019-69AF8411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C6520-1F10-9598-9007-16D78CA9D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664F4-4753-5CC3-ED22-C8E629917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28FBA-BC5A-D7D5-0D31-B90E886DE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4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8CF3-7D6E-4685-2F97-18D476B29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30287-AD4C-6BF5-DB94-7EE33F330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DDC6E-BE66-05E5-8873-C6ECB80BA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67565-CAAD-50A9-577F-CB1DC1177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7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1D48-034D-88E0-CBC3-98A00F08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BD9AE-40E5-5A45-DE06-95D3732F8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DFCCF-CA8B-8A92-28AC-596014CF6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B39BC-7008-CBAC-2443-448F41CDC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57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41DD4-1F21-98D6-F9C7-75CFFA2AB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21698A-E375-048D-F3F9-D6A877B0E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E398B12-85CE-4898-4E77-02BE71948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113477-DE19-2BF8-E648-0AC1CCE54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B14AF-78CF-4BDA-B355-636034D95B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5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6C2B-5447-7E4B-0A08-FA60D337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67BB5-DB62-9501-C2A4-D207C45A3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ECF5F-C3A9-2D06-D9E6-894ED1FF5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BF1F-9E9F-48AE-5BE0-1B43690C8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1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732D8-CD3E-6A29-95F2-8323A4E26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A8728-0F96-D86B-BFE2-74237FB6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B1593-A3FB-F9DA-147B-24F38793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C48B-218D-A045-39BC-DEA911596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50D2E-4824-E4FB-66D6-E30B381E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95C75-EF5E-1F7C-A1D7-68A945772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2ACFA-CB0B-CFC9-CEE0-A013C5A4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FD3C-FA2D-E599-E734-5C86F5AE2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517A3-528C-5563-51E3-2EBD945F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1C936-E581-744E-425D-4B5EB249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410C9-910F-5E13-7401-5B0052DCF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335E-D9FA-3108-6F64-98263CE42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8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59295-0B7F-41BD-9484-CC85ED7355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ertura - Titolo presentazi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107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7DE37F3-51F4-48BE-8599-73297EEF3BD3}"/>
              </a:ext>
            </a:extLst>
          </p:cNvPr>
          <p:cNvCxnSpPr/>
          <p:nvPr userDrawn="1"/>
        </p:nvCxnSpPr>
        <p:spPr>
          <a:xfrm>
            <a:off x="6705088" y="5410098"/>
            <a:ext cx="155235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</p:spPr>
        <p:txBody>
          <a:bodyPr anchor="b" anchorCtr="0"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</p:spTree>
    <p:extLst>
      <p:ext uri="{BB962C8B-B14F-4D97-AF65-F5344CB8AC3E}">
        <p14:creationId xmlns:p14="http://schemas.microsoft.com/office/powerpoint/2010/main" val="351360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4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39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3920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28E82AA-4CFA-4EFB-94E3-61A1267C9D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60586" y="266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4DE79C5-4829-4A4D-A324-3F17F3E7AC9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360586" y="3200400"/>
            <a:ext cx="356501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3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5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93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932000" cy="4356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3E9E4CD-E23C-47A3-A3E7-E700BFDF50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231904" y="267494"/>
            <a:ext cx="6696571" cy="5778000"/>
          </a:xfrm>
          <a:custGeom>
            <a:avLst/>
            <a:gdLst>
              <a:gd name="connsiteX0" fmla="*/ 2353219 w 6960096"/>
              <a:gd name="connsiteY0" fmla="*/ 2324450 h 6858000"/>
              <a:gd name="connsiteX1" fmla="*/ 6960096 w 6960096"/>
              <a:gd name="connsiteY1" fmla="*/ 2324450 h 6858000"/>
              <a:gd name="connsiteX2" fmla="*/ 6960096 w 6960096"/>
              <a:gd name="connsiteY2" fmla="*/ 6858000 h 6858000"/>
              <a:gd name="connsiteX3" fmla="*/ 2353219 w 6960096"/>
              <a:gd name="connsiteY3" fmla="*/ 6858000 h 6858000"/>
              <a:gd name="connsiteX4" fmla="*/ 0 w 6960096"/>
              <a:gd name="connsiteY4" fmla="*/ 2324450 h 6858000"/>
              <a:gd name="connsiteX5" fmla="*/ 2245219 w 6960096"/>
              <a:gd name="connsiteY5" fmla="*/ 2324450 h 6858000"/>
              <a:gd name="connsiteX6" fmla="*/ 2245219 w 6960096"/>
              <a:gd name="connsiteY6" fmla="*/ 6858000 h 6858000"/>
              <a:gd name="connsiteX7" fmla="*/ 0 w 6960096"/>
              <a:gd name="connsiteY7" fmla="*/ 6858000 h 6858000"/>
              <a:gd name="connsiteX8" fmla="*/ 2353219 w 6960096"/>
              <a:gd name="connsiteY8" fmla="*/ 0 h 6858000"/>
              <a:gd name="connsiteX9" fmla="*/ 6960096 w 6960096"/>
              <a:gd name="connsiteY9" fmla="*/ 0 h 6858000"/>
              <a:gd name="connsiteX10" fmla="*/ 6960096 w 6960096"/>
              <a:gd name="connsiteY10" fmla="*/ 2216451 h 6858000"/>
              <a:gd name="connsiteX11" fmla="*/ 4710657 w 6960096"/>
              <a:gd name="connsiteY11" fmla="*/ 2216451 h 6858000"/>
              <a:gd name="connsiteX12" fmla="*/ 4710657 w 6960096"/>
              <a:gd name="connsiteY12" fmla="*/ 6075 h 6858000"/>
              <a:gd name="connsiteX13" fmla="*/ 4602657 w 6960096"/>
              <a:gd name="connsiteY13" fmla="*/ 6075 h 6858000"/>
              <a:gd name="connsiteX14" fmla="*/ 4602657 w 6960096"/>
              <a:gd name="connsiteY14" fmla="*/ 2216451 h 6858000"/>
              <a:gd name="connsiteX15" fmla="*/ 2353219 w 6960096"/>
              <a:gd name="connsiteY15" fmla="*/ 2216451 h 6858000"/>
              <a:gd name="connsiteX16" fmla="*/ 0 w 6960096"/>
              <a:gd name="connsiteY16" fmla="*/ 0 h 6858000"/>
              <a:gd name="connsiteX17" fmla="*/ 2245219 w 6960096"/>
              <a:gd name="connsiteY17" fmla="*/ 0 h 6858000"/>
              <a:gd name="connsiteX18" fmla="*/ 2245219 w 6960096"/>
              <a:gd name="connsiteY18" fmla="*/ 2216451 h 6858000"/>
              <a:gd name="connsiteX19" fmla="*/ 0 w 6960096"/>
              <a:gd name="connsiteY19" fmla="*/ 22164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960096" h="6858000">
                <a:moveTo>
                  <a:pt x="2353219" y="2324450"/>
                </a:moveTo>
                <a:lnTo>
                  <a:pt x="6960096" y="2324450"/>
                </a:lnTo>
                <a:lnTo>
                  <a:pt x="6960096" y="6858000"/>
                </a:lnTo>
                <a:lnTo>
                  <a:pt x="2353219" y="6858000"/>
                </a:lnTo>
                <a:close/>
                <a:moveTo>
                  <a:pt x="0" y="2324450"/>
                </a:moveTo>
                <a:lnTo>
                  <a:pt x="2245219" y="2324450"/>
                </a:lnTo>
                <a:lnTo>
                  <a:pt x="2245219" y="6858000"/>
                </a:lnTo>
                <a:lnTo>
                  <a:pt x="0" y="6858000"/>
                </a:lnTo>
                <a:close/>
                <a:moveTo>
                  <a:pt x="2353219" y="0"/>
                </a:moveTo>
                <a:lnTo>
                  <a:pt x="6960096" y="0"/>
                </a:lnTo>
                <a:lnTo>
                  <a:pt x="6960096" y="2216451"/>
                </a:lnTo>
                <a:lnTo>
                  <a:pt x="4710657" y="2216451"/>
                </a:lnTo>
                <a:lnTo>
                  <a:pt x="4710657" y="6075"/>
                </a:lnTo>
                <a:lnTo>
                  <a:pt x="4602657" y="6075"/>
                </a:lnTo>
                <a:lnTo>
                  <a:pt x="4602657" y="2216451"/>
                </a:lnTo>
                <a:lnTo>
                  <a:pt x="2353219" y="2216451"/>
                </a:lnTo>
                <a:close/>
                <a:moveTo>
                  <a:pt x="0" y="0"/>
                </a:moveTo>
                <a:lnTo>
                  <a:pt x="2245219" y="0"/>
                </a:lnTo>
                <a:lnTo>
                  <a:pt x="2245219" y="2216451"/>
                </a:lnTo>
                <a:lnTo>
                  <a:pt x="0" y="22164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1E01C7A-7BEB-4097-B2D5-43AFFECAB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9EA2FF1C-9A92-4055-9019-5DA99DAB85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28866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Immagini +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92A158C5-E8CE-4910-8D86-4FE4EFD1661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70152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5" name="그림 개체 틀 6">
            <a:extLst>
              <a:ext uri="{FF2B5EF4-FFF2-40B4-BE49-F238E27FC236}">
                <a16:creationId xmlns:a16="http://schemas.microsoft.com/office/drawing/2014/main" id="{CFB167B2-D57B-43A0-8B95-04ECA8D3ABA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11703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26" name="그림 개체 틀 32">
            <a:extLst>
              <a:ext uri="{FF2B5EF4-FFF2-40B4-BE49-F238E27FC236}">
                <a16:creationId xmlns:a16="http://schemas.microsoft.com/office/drawing/2014/main" id="{B1BB74FD-D03C-4A5F-8977-08154BC2029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53254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7" name="그림 개체 틀 34">
            <a:extLst>
              <a:ext uri="{FF2B5EF4-FFF2-40B4-BE49-F238E27FC236}">
                <a16:creationId xmlns:a16="http://schemas.microsoft.com/office/drawing/2014/main" id="{A0CB264D-24B6-4EBA-A297-C0B9F74DA9AE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094806" y="1006784"/>
            <a:ext cx="2827043" cy="244989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it-IT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771C0DD-B7FE-47D8-8932-6CD27F4E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524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0" name="Segnaposto testo 28">
            <a:extLst>
              <a:ext uri="{FF2B5EF4-FFF2-40B4-BE49-F238E27FC236}">
                <a16:creationId xmlns:a16="http://schemas.microsoft.com/office/drawing/2014/main" id="{D850DEC3-46C7-4EC0-941C-BA1D619BB6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524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1" name="Segnaposto testo 28">
            <a:extLst>
              <a:ext uri="{FF2B5EF4-FFF2-40B4-BE49-F238E27FC236}">
                <a16:creationId xmlns:a16="http://schemas.microsoft.com/office/drawing/2014/main" id="{F4A94273-BFEA-4F8D-B002-5E02C53BA9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3524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2" name="Segnaposto testo 28">
            <a:extLst>
              <a:ext uri="{FF2B5EF4-FFF2-40B4-BE49-F238E27FC236}">
                <a16:creationId xmlns:a16="http://schemas.microsoft.com/office/drawing/2014/main" id="{3D9056A2-544F-4F61-B4CB-67FB3E746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11703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3" name="Segnaposto testo 28">
            <a:extLst>
              <a:ext uri="{FF2B5EF4-FFF2-40B4-BE49-F238E27FC236}">
                <a16:creationId xmlns:a16="http://schemas.microsoft.com/office/drawing/2014/main" id="{4FF65B3C-8C7E-4FFE-9D25-A58A62A033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11703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4" name="Segnaposto testo 28">
            <a:extLst>
              <a:ext uri="{FF2B5EF4-FFF2-40B4-BE49-F238E27FC236}">
                <a16:creationId xmlns:a16="http://schemas.microsoft.com/office/drawing/2014/main" id="{D30D1DC8-BA36-4095-8903-8F49AA081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1703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5" name="Segnaposto testo 28">
            <a:extLst>
              <a:ext uri="{FF2B5EF4-FFF2-40B4-BE49-F238E27FC236}">
                <a16:creationId xmlns:a16="http://schemas.microsoft.com/office/drawing/2014/main" id="{5187E9AB-5FEC-4BF1-8365-64BF02B2E9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4806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6" name="Segnaposto testo 28">
            <a:extLst>
              <a:ext uri="{FF2B5EF4-FFF2-40B4-BE49-F238E27FC236}">
                <a16:creationId xmlns:a16="http://schemas.microsoft.com/office/drawing/2014/main" id="{0661FED8-4396-472D-B0DC-37027E9B40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4806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7" name="Segnaposto testo 28">
            <a:extLst>
              <a:ext uri="{FF2B5EF4-FFF2-40B4-BE49-F238E27FC236}">
                <a16:creationId xmlns:a16="http://schemas.microsoft.com/office/drawing/2014/main" id="{C798E9A7-1C31-46D9-B8EA-59828339B7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4806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8" name="Segnaposto testo 28">
            <a:extLst>
              <a:ext uri="{FF2B5EF4-FFF2-40B4-BE49-F238E27FC236}">
                <a16:creationId xmlns:a16="http://schemas.microsoft.com/office/drawing/2014/main" id="{97932AFC-C61E-4F7C-A758-7E71A1C45A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59882" y="3618190"/>
            <a:ext cx="2827043" cy="700575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/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39" name="Segnaposto testo 28">
            <a:extLst>
              <a:ext uri="{FF2B5EF4-FFF2-40B4-BE49-F238E27FC236}">
                <a16:creationId xmlns:a16="http://schemas.microsoft.com/office/drawing/2014/main" id="{993AA2D3-D668-40C8-A073-627866A806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9882" y="4318765"/>
            <a:ext cx="2827043" cy="646538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0" name="Segnaposto testo 28">
            <a:extLst>
              <a:ext uri="{FF2B5EF4-FFF2-40B4-BE49-F238E27FC236}">
                <a16:creationId xmlns:a16="http://schemas.microsoft.com/office/drawing/2014/main" id="{D54170FE-8449-4118-B49A-89E5AE041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59882" y="4965303"/>
            <a:ext cx="2827043" cy="1283715"/>
          </a:xfrm>
        </p:spPr>
        <p:txBody>
          <a:bodyPr>
            <a:noAutofit/>
          </a:bodyPr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  <a:lvl2pPr algn="ctr">
              <a:defRPr sz="1800">
                <a:solidFill>
                  <a:schemeClr val="tx1"/>
                </a:solidFill>
                <a:latin typeface="+mn-lt"/>
              </a:defRPr>
            </a:lvl2pPr>
            <a:lvl3pPr algn="ctr">
              <a:defRPr sz="1800">
                <a:solidFill>
                  <a:schemeClr val="tx1"/>
                </a:solidFill>
                <a:latin typeface="+mn-lt"/>
              </a:defRPr>
            </a:lvl3pPr>
            <a:lvl4pPr algn="ctr">
              <a:defRPr sz="1800">
                <a:solidFill>
                  <a:schemeClr val="tx1"/>
                </a:solidFill>
                <a:latin typeface="+mn-lt"/>
              </a:defRPr>
            </a:lvl4pPr>
            <a:lvl5pPr algn="ctr"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</a:t>
            </a:r>
          </a:p>
        </p:txBody>
      </p:sp>
      <p:sp>
        <p:nvSpPr>
          <p:cNvPr id="41" name="Segnaposto titolo 1">
            <a:extLst>
              <a:ext uri="{FF2B5EF4-FFF2-40B4-BE49-F238E27FC236}">
                <a16:creationId xmlns:a16="http://schemas.microsoft.com/office/drawing/2014/main" id="{BA44DDEC-1494-41BB-A2F7-D39028C11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49809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118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009D6241-3665-4979-BBA2-EB3122726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1CEC2A6-B09F-4EFE-9E67-6543D4C1B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1020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1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FE5B8E6-9966-4268-91F3-2DA6D93B20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1442" y="969402"/>
            <a:ext cx="10161896" cy="5190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86220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61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D0AF379-7024-45BB-8C63-E27405FA50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2800" y="1224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D9031517-C012-4287-9579-16E370CDB9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0800" y="1224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84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453391B-7D2F-45F2-AE4D-DFFF6DFAA1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1202DC0-5A83-4655-8498-E7C065096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373BEE6-424C-4DD7-817B-84704B3E3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447330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923F1B22-9FAF-4C51-8AAA-C5F09CA48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06E5506D-EE81-4F39-A567-C64F906E52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15432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F68884-7283-48EF-B315-53827BAF1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1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  <p:grpSp>
        <p:nvGrpSpPr>
          <p:cNvPr id="12" name="Shape 267">
            <a:extLst>
              <a:ext uri="{FF2B5EF4-FFF2-40B4-BE49-F238E27FC236}">
                <a16:creationId xmlns:a16="http://schemas.microsoft.com/office/drawing/2014/main" id="{161510F9-DB20-4C6A-BE00-143084418967}"/>
              </a:ext>
            </a:extLst>
          </p:cNvPr>
          <p:cNvGrpSpPr/>
          <p:nvPr userDrawn="1"/>
        </p:nvGrpSpPr>
        <p:grpSpPr>
          <a:xfrm>
            <a:off x="5361661" y="1523373"/>
            <a:ext cx="347107" cy="438984"/>
            <a:chOff x="584925" y="238125"/>
            <a:chExt cx="415200" cy="525100"/>
          </a:xfrm>
          <a:solidFill>
            <a:schemeClr val="bg1">
              <a:lumMod val="50000"/>
            </a:schemeClr>
          </a:solidFill>
        </p:grpSpPr>
        <p:sp>
          <p:nvSpPr>
            <p:cNvPr id="13" name="Shape 268">
              <a:extLst>
                <a:ext uri="{FF2B5EF4-FFF2-40B4-BE49-F238E27FC236}">
                  <a16:creationId xmlns:a16="http://schemas.microsoft.com/office/drawing/2014/main" id="{B7933858-3BF4-4761-8C8A-AE49E2DBC77A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69">
              <a:extLst>
                <a:ext uri="{FF2B5EF4-FFF2-40B4-BE49-F238E27FC236}">
                  <a16:creationId xmlns:a16="http://schemas.microsoft.com/office/drawing/2014/main" id="{537A5761-EF81-4D31-8C96-AECDB6089BF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70">
              <a:extLst>
                <a:ext uri="{FF2B5EF4-FFF2-40B4-BE49-F238E27FC236}">
                  <a16:creationId xmlns:a16="http://schemas.microsoft.com/office/drawing/2014/main" id="{0EB1F3A1-0EF5-4BB5-AE51-F6AA28B6FE7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71">
              <a:extLst>
                <a:ext uri="{FF2B5EF4-FFF2-40B4-BE49-F238E27FC236}">
                  <a16:creationId xmlns:a16="http://schemas.microsoft.com/office/drawing/2014/main" id="{1541410F-1894-445B-A33D-CC126355E881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72">
              <a:extLst>
                <a:ext uri="{FF2B5EF4-FFF2-40B4-BE49-F238E27FC236}">
                  <a16:creationId xmlns:a16="http://schemas.microsoft.com/office/drawing/2014/main" id="{40AA5FB8-5A86-4F82-9158-BE462806561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73">
              <a:extLst>
                <a:ext uri="{FF2B5EF4-FFF2-40B4-BE49-F238E27FC236}">
                  <a16:creationId xmlns:a16="http://schemas.microsoft.com/office/drawing/2014/main" id="{99151F04-B519-49E5-952C-73033273150D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74">
            <a:extLst>
              <a:ext uri="{FF2B5EF4-FFF2-40B4-BE49-F238E27FC236}">
                <a16:creationId xmlns:a16="http://schemas.microsoft.com/office/drawing/2014/main" id="{00889C35-1111-4F50-8852-436D43A0D2BA}"/>
              </a:ext>
            </a:extLst>
          </p:cNvPr>
          <p:cNvGrpSpPr/>
          <p:nvPr userDrawn="1"/>
        </p:nvGrpSpPr>
        <p:grpSpPr>
          <a:xfrm>
            <a:off x="5912920" y="1587160"/>
            <a:ext cx="371623" cy="309362"/>
            <a:chOff x="1244325" y="314425"/>
            <a:chExt cx="444525" cy="370050"/>
          </a:xfrm>
          <a:solidFill>
            <a:schemeClr val="bg1">
              <a:lumMod val="50000"/>
            </a:schemeClr>
          </a:solidFill>
        </p:grpSpPr>
        <p:sp>
          <p:nvSpPr>
            <p:cNvPr id="20" name="Shape 275">
              <a:extLst>
                <a:ext uri="{FF2B5EF4-FFF2-40B4-BE49-F238E27FC236}">
                  <a16:creationId xmlns:a16="http://schemas.microsoft.com/office/drawing/2014/main" id="{38E9F56A-C730-43F5-856B-F262406C2D8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76">
              <a:extLst>
                <a:ext uri="{FF2B5EF4-FFF2-40B4-BE49-F238E27FC236}">
                  <a16:creationId xmlns:a16="http://schemas.microsoft.com/office/drawing/2014/main" id="{D0C3A838-5B20-4D8C-BB47-8C5F9B860C89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77">
            <a:extLst>
              <a:ext uri="{FF2B5EF4-FFF2-40B4-BE49-F238E27FC236}">
                <a16:creationId xmlns:a16="http://schemas.microsoft.com/office/drawing/2014/main" id="{8357BA09-2857-41E2-B28E-A586776E21FE}"/>
              </a:ext>
            </a:extLst>
          </p:cNvPr>
          <p:cNvGrpSpPr/>
          <p:nvPr userDrawn="1"/>
        </p:nvGrpSpPr>
        <p:grpSpPr>
          <a:xfrm>
            <a:off x="6484618" y="1585634"/>
            <a:ext cx="355300" cy="312413"/>
            <a:chOff x="1928175" y="312600"/>
            <a:chExt cx="425000" cy="373700"/>
          </a:xfrm>
          <a:solidFill>
            <a:schemeClr val="bg1">
              <a:lumMod val="50000"/>
            </a:schemeClr>
          </a:solidFill>
        </p:grpSpPr>
        <p:sp>
          <p:nvSpPr>
            <p:cNvPr id="23" name="Shape 278">
              <a:extLst>
                <a:ext uri="{FF2B5EF4-FFF2-40B4-BE49-F238E27FC236}">
                  <a16:creationId xmlns:a16="http://schemas.microsoft.com/office/drawing/2014/main" id="{A47A9D93-070A-4A16-A901-33D8FFB56D39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79">
              <a:extLst>
                <a:ext uri="{FF2B5EF4-FFF2-40B4-BE49-F238E27FC236}">
                  <a16:creationId xmlns:a16="http://schemas.microsoft.com/office/drawing/2014/main" id="{C6AAB7BA-B207-4528-B2F9-2F293E4220BE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80">
            <a:extLst>
              <a:ext uri="{FF2B5EF4-FFF2-40B4-BE49-F238E27FC236}">
                <a16:creationId xmlns:a16="http://schemas.microsoft.com/office/drawing/2014/main" id="{2463E62E-B24A-4547-95DF-1B51406E152B}"/>
              </a:ext>
            </a:extLst>
          </p:cNvPr>
          <p:cNvSpPr/>
          <p:nvPr userDrawn="1"/>
        </p:nvSpPr>
        <p:spPr>
          <a:xfrm>
            <a:off x="7080395" y="1574420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81">
            <a:extLst>
              <a:ext uri="{FF2B5EF4-FFF2-40B4-BE49-F238E27FC236}">
                <a16:creationId xmlns:a16="http://schemas.microsoft.com/office/drawing/2014/main" id="{8D74B581-DE22-4D7D-9359-4DD9EB419B4E}"/>
              </a:ext>
            </a:extLst>
          </p:cNvPr>
          <p:cNvSpPr/>
          <p:nvPr userDrawn="1"/>
        </p:nvSpPr>
        <p:spPr>
          <a:xfrm>
            <a:off x="7663841" y="1575445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Shape 282">
            <a:extLst>
              <a:ext uri="{FF2B5EF4-FFF2-40B4-BE49-F238E27FC236}">
                <a16:creationId xmlns:a16="http://schemas.microsoft.com/office/drawing/2014/main" id="{FCF7A907-03FF-4BFC-86D1-080684530DF1}"/>
              </a:ext>
            </a:extLst>
          </p:cNvPr>
          <p:cNvGrpSpPr/>
          <p:nvPr userDrawn="1"/>
        </p:nvGrpSpPr>
        <p:grpSpPr>
          <a:xfrm>
            <a:off x="8148656" y="1569311"/>
            <a:ext cx="408386" cy="345080"/>
            <a:chOff x="3918650" y="293075"/>
            <a:chExt cx="488500" cy="412775"/>
          </a:xfrm>
          <a:solidFill>
            <a:schemeClr val="bg1">
              <a:lumMod val="50000"/>
            </a:schemeClr>
          </a:solidFill>
        </p:grpSpPr>
        <p:sp>
          <p:nvSpPr>
            <p:cNvPr id="28" name="Shape 283">
              <a:extLst>
                <a:ext uri="{FF2B5EF4-FFF2-40B4-BE49-F238E27FC236}">
                  <a16:creationId xmlns:a16="http://schemas.microsoft.com/office/drawing/2014/main" id="{1C7879F2-E001-47B9-A3B5-788A7B5C960A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84">
              <a:extLst>
                <a:ext uri="{FF2B5EF4-FFF2-40B4-BE49-F238E27FC236}">
                  <a16:creationId xmlns:a16="http://schemas.microsoft.com/office/drawing/2014/main" id="{9340D9EA-30D1-4E52-8661-0B29CCD14C72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85">
              <a:extLst>
                <a:ext uri="{FF2B5EF4-FFF2-40B4-BE49-F238E27FC236}">
                  <a16:creationId xmlns:a16="http://schemas.microsoft.com/office/drawing/2014/main" id="{0E1C432D-EC94-4E50-93B0-B7FEB332C4EE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Shape 286">
            <a:extLst>
              <a:ext uri="{FF2B5EF4-FFF2-40B4-BE49-F238E27FC236}">
                <a16:creationId xmlns:a16="http://schemas.microsoft.com/office/drawing/2014/main" id="{A15C6FC7-EC3B-4AEC-A6B3-20CEDA356D80}"/>
              </a:ext>
            </a:extLst>
          </p:cNvPr>
          <p:cNvGrpSpPr/>
          <p:nvPr userDrawn="1"/>
        </p:nvGrpSpPr>
        <p:grpSpPr>
          <a:xfrm>
            <a:off x="8748423" y="1543270"/>
            <a:ext cx="335905" cy="397142"/>
            <a:chOff x="4636075" y="261925"/>
            <a:chExt cx="401800" cy="475050"/>
          </a:xfrm>
          <a:solidFill>
            <a:schemeClr val="bg1">
              <a:lumMod val="50000"/>
            </a:schemeClr>
          </a:solidFill>
        </p:grpSpPr>
        <p:sp>
          <p:nvSpPr>
            <p:cNvPr id="32" name="Shape 287">
              <a:extLst>
                <a:ext uri="{FF2B5EF4-FFF2-40B4-BE49-F238E27FC236}">
                  <a16:creationId xmlns:a16="http://schemas.microsoft.com/office/drawing/2014/main" id="{3A5B7B8F-E1DA-4D8D-A7D2-EACD8CCA159A}"/>
                </a:ext>
              </a:extLst>
            </p:cNvPr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288">
              <a:extLst>
                <a:ext uri="{FF2B5EF4-FFF2-40B4-BE49-F238E27FC236}">
                  <a16:creationId xmlns:a16="http://schemas.microsoft.com/office/drawing/2014/main" id="{3C284BFF-F172-4E1F-A2D1-6D9B98E6DBE5}"/>
                </a:ext>
              </a:extLst>
            </p:cNvPr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289">
              <a:extLst>
                <a:ext uri="{FF2B5EF4-FFF2-40B4-BE49-F238E27FC236}">
                  <a16:creationId xmlns:a16="http://schemas.microsoft.com/office/drawing/2014/main" id="{839EBC5E-269E-4746-B8F8-019ECBE3903B}"/>
                </a:ext>
              </a:extLst>
            </p:cNvPr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90">
              <a:extLst>
                <a:ext uri="{FF2B5EF4-FFF2-40B4-BE49-F238E27FC236}">
                  <a16:creationId xmlns:a16="http://schemas.microsoft.com/office/drawing/2014/main" id="{B5977835-3833-4804-B968-216A40FC8DC6}"/>
                </a:ext>
              </a:extLst>
            </p:cNvPr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291">
            <a:extLst>
              <a:ext uri="{FF2B5EF4-FFF2-40B4-BE49-F238E27FC236}">
                <a16:creationId xmlns:a16="http://schemas.microsoft.com/office/drawing/2014/main" id="{9E575FA0-5490-45B2-B8AC-F0A45A941A0A}"/>
              </a:ext>
            </a:extLst>
          </p:cNvPr>
          <p:cNvSpPr/>
          <p:nvPr userDrawn="1"/>
        </p:nvSpPr>
        <p:spPr>
          <a:xfrm>
            <a:off x="9287624" y="1573898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Shape 292">
            <a:extLst>
              <a:ext uri="{FF2B5EF4-FFF2-40B4-BE49-F238E27FC236}">
                <a16:creationId xmlns:a16="http://schemas.microsoft.com/office/drawing/2014/main" id="{9512F31C-6CD2-4AD0-84FE-484CEA1FFEDF}"/>
              </a:ext>
            </a:extLst>
          </p:cNvPr>
          <p:cNvGrpSpPr/>
          <p:nvPr userDrawn="1"/>
        </p:nvGrpSpPr>
        <p:grpSpPr>
          <a:xfrm>
            <a:off x="9874975" y="1576459"/>
            <a:ext cx="336908" cy="330262"/>
            <a:chOff x="5983625" y="301625"/>
            <a:chExt cx="403000" cy="395050"/>
          </a:xfrm>
          <a:solidFill>
            <a:schemeClr val="bg1">
              <a:lumMod val="50000"/>
            </a:schemeClr>
          </a:solidFill>
        </p:grpSpPr>
        <p:sp>
          <p:nvSpPr>
            <p:cNvPr id="38" name="Shape 293">
              <a:extLst>
                <a:ext uri="{FF2B5EF4-FFF2-40B4-BE49-F238E27FC236}">
                  <a16:creationId xmlns:a16="http://schemas.microsoft.com/office/drawing/2014/main" id="{2A52AF45-C2E3-4E6F-A3DD-2A2C8E3A8B1B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48BF282D-02F6-453F-813C-5089C9B68257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DD9A825E-3ECC-4AD7-BA00-C85392DE8FC8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BB184729-171F-415B-BAA2-42B31BE609DB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901C4A7F-3361-4013-9E3D-0B62000F1598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ABCC3953-AD72-4885-8094-3639EDAAE150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CACA9FF3-8BC3-4B65-B6F1-EB7BA22CD2CA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7D6AC49D-7C83-43D5-9FD5-B97EF30D094B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2B827037-1F4B-4D1A-8DF1-8ABB60FDE397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379D7525-DBCF-41AE-BE61-0CF2DD96A30D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2EF13D50-E42E-40BC-8AD9-E2232DA39D35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16FC422F-F1EE-4D74-9FCF-85013D772D41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27AF9B8D-5438-4FDB-80DD-D237FDFE481B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ED13C1BE-CE0B-47BF-93CA-0E6AA3CE0344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E3DA5542-1ED5-4F1A-9FD9-A050F9A530BE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211E5CFF-36F7-417E-B476-B5FD6D25B409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6FA410FF-00EA-4C03-84FA-ECD34FF90040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237B95A8-2311-4F1C-80E9-689353C52732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EC26D468-F8CF-480F-B66B-94E5387C7D87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7D810757-E2BF-48B2-B526-42C152DD4DEC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Shape 313">
            <a:extLst>
              <a:ext uri="{FF2B5EF4-FFF2-40B4-BE49-F238E27FC236}">
                <a16:creationId xmlns:a16="http://schemas.microsoft.com/office/drawing/2014/main" id="{7F375253-83D5-4831-B9BA-97A270A16BD2}"/>
              </a:ext>
            </a:extLst>
          </p:cNvPr>
          <p:cNvGrpSpPr/>
          <p:nvPr userDrawn="1"/>
        </p:nvGrpSpPr>
        <p:grpSpPr>
          <a:xfrm>
            <a:off x="10441051" y="1573888"/>
            <a:ext cx="331808" cy="331307"/>
            <a:chOff x="6660750" y="298550"/>
            <a:chExt cx="396900" cy="396300"/>
          </a:xfrm>
          <a:solidFill>
            <a:schemeClr val="bg1">
              <a:lumMod val="50000"/>
            </a:schemeClr>
          </a:solidFill>
        </p:grpSpPr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02503F3A-E23F-4531-AC0B-78887AA6D48F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7403AD7B-98E6-43FB-827A-3128CD47AC80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Shape 316">
            <a:extLst>
              <a:ext uri="{FF2B5EF4-FFF2-40B4-BE49-F238E27FC236}">
                <a16:creationId xmlns:a16="http://schemas.microsoft.com/office/drawing/2014/main" id="{408B4FDB-BB45-4D20-A08D-5B3CF830090E}"/>
              </a:ext>
            </a:extLst>
          </p:cNvPr>
          <p:cNvGrpSpPr/>
          <p:nvPr userDrawn="1"/>
        </p:nvGrpSpPr>
        <p:grpSpPr>
          <a:xfrm>
            <a:off x="5361661" y="2095573"/>
            <a:ext cx="347107" cy="420111"/>
            <a:chOff x="584925" y="922575"/>
            <a:chExt cx="415200" cy="502525"/>
          </a:xfrm>
          <a:solidFill>
            <a:schemeClr val="bg1">
              <a:lumMod val="50000"/>
            </a:schemeClr>
          </a:solidFill>
        </p:grpSpPr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848F4951-0674-480F-947C-C432F8B2923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0A2DAB49-F151-49D9-9CE6-A85CFF1DAE73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3FD6DE65-0EB7-4AFE-873E-F52F6F6B2A3D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Shape 320">
            <a:extLst>
              <a:ext uri="{FF2B5EF4-FFF2-40B4-BE49-F238E27FC236}">
                <a16:creationId xmlns:a16="http://schemas.microsoft.com/office/drawing/2014/main" id="{4DE5687D-CE30-47CA-BD72-AFD94CA0FAB4}"/>
              </a:ext>
            </a:extLst>
          </p:cNvPr>
          <p:cNvGrpSpPr/>
          <p:nvPr userDrawn="1"/>
        </p:nvGrpSpPr>
        <p:grpSpPr>
          <a:xfrm>
            <a:off x="5914968" y="2085876"/>
            <a:ext cx="367547" cy="437980"/>
            <a:chOff x="1246775" y="910975"/>
            <a:chExt cx="439650" cy="523900"/>
          </a:xfrm>
          <a:solidFill>
            <a:schemeClr val="bg1">
              <a:lumMod val="50000"/>
            </a:schemeClr>
          </a:solidFill>
        </p:grpSpPr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650DE9F4-9D80-4561-829D-3F89E6A730A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409E3903-1A46-46BE-9BCC-3BCE88BC74D2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7EC13DF4-38E1-465D-8686-C65E36A4B1A8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Shape 324">
            <a:extLst>
              <a:ext uri="{FF2B5EF4-FFF2-40B4-BE49-F238E27FC236}">
                <a16:creationId xmlns:a16="http://schemas.microsoft.com/office/drawing/2014/main" id="{417E100D-DBBD-4BC2-874F-713D68DCCDDF}"/>
              </a:ext>
            </a:extLst>
          </p:cNvPr>
          <p:cNvGrpSpPr/>
          <p:nvPr userDrawn="1"/>
        </p:nvGrpSpPr>
        <p:grpSpPr>
          <a:xfrm>
            <a:off x="6483093" y="2156309"/>
            <a:ext cx="358351" cy="298118"/>
            <a:chOff x="1926350" y="995225"/>
            <a:chExt cx="428650" cy="356600"/>
          </a:xfrm>
          <a:solidFill>
            <a:schemeClr val="bg1">
              <a:lumMod val="50000"/>
            </a:schemeClr>
          </a:solidFill>
        </p:grpSpPr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11F0C9CD-1202-4A6D-95C6-CD51568F8569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CBB3B97C-5CA6-47DA-96DA-1872A1814889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2412C8EA-8A12-4C24-AFF5-85B8183569B1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328">
              <a:extLst>
                <a:ext uri="{FF2B5EF4-FFF2-40B4-BE49-F238E27FC236}">
                  <a16:creationId xmlns:a16="http://schemas.microsoft.com/office/drawing/2014/main" id="{D811772F-65EF-4693-8E09-B8CF8F683668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Shape 329">
            <a:extLst>
              <a:ext uri="{FF2B5EF4-FFF2-40B4-BE49-F238E27FC236}">
                <a16:creationId xmlns:a16="http://schemas.microsoft.com/office/drawing/2014/main" id="{67592105-85CE-4821-B707-FEC173239A81}"/>
              </a:ext>
            </a:extLst>
          </p:cNvPr>
          <p:cNvSpPr/>
          <p:nvPr userDrawn="1"/>
        </p:nvSpPr>
        <p:spPr>
          <a:xfrm>
            <a:off x="7050778" y="2131323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330">
            <a:extLst>
              <a:ext uri="{FF2B5EF4-FFF2-40B4-BE49-F238E27FC236}">
                <a16:creationId xmlns:a16="http://schemas.microsoft.com/office/drawing/2014/main" id="{AF0D85A9-0991-4550-91CA-21D85CE902C7}"/>
              </a:ext>
            </a:extLst>
          </p:cNvPr>
          <p:cNvSpPr/>
          <p:nvPr userDrawn="1"/>
        </p:nvSpPr>
        <p:spPr>
          <a:xfrm>
            <a:off x="7614849" y="2148691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331">
            <a:extLst>
              <a:ext uri="{FF2B5EF4-FFF2-40B4-BE49-F238E27FC236}">
                <a16:creationId xmlns:a16="http://schemas.microsoft.com/office/drawing/2014/main" id="{7450BCF5-72CC-4356-A646-862B73ACE935}"/>
              </a:ext>
            </a:extLst>
          </p:cNvPr>
          <p:cNvSpPr/>
          <p:nvPr userDrawn="1"/>
        </p:nvSpPr>
        <p:spPr>
          <a:xfrm>
            <a:off x="8183497" y="2151241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332">
            <a:extLst>
              <a:ext uri="{FF2B5EF4-FFF2-40B4-BE49-F238E27FC236}">
                <a16:creationId xmlns:a16="http://schemas.microsoft.com/office/drawing/2014/main" id="{6E7BF1B7-90F4-44D5-A1A4-FBAE2A466E3E}"/>
              </a:ext>
            </a:extLst>
          </p:cNvPr>
          <p:cNvSpPr/>
          <p:nvPr userDrawn="1"/>
        </p:nvSpPr>
        <p:spPr>
          <a:xfrm>
            <a:off x="8758269" y="2154293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333">
            <a:extLst>
              <a:ext uri="{FF2B5EF4-FFF2-40B4-BE49-F238E27FC236}">
                <a16:creationId xmlns:a16="http://schemas.microsoft.com/office/drawing/2014/main" id="{20A18867-EE15-4C98-B6A8-C76283F9D7C6}"/>
              </a:ext>
            </a:extLst>
          </p:cNvPr>
          <p:cNvGrpSpPr/>
          <p:nvPr userDrawn="1"/>
        </p:nvGrpSpPr>
        <p:grpSpPr>
          <a:xfrm>
            <a:off x="9305324" y="2133862"/>
            <a:ext cx="349155" cy="349657"/>
            <a:chOff x="5302225" y="968375"/>
            <a:chExt cx="417650" cy="418250"/>
          </a:xfrm>
          <a:solidFill>
            <a:schemeClr val="bg1">
              <a:lumMod val="50000"/>
            </a:schemeClr>
          </a:solidFill>
        </p:grpSpPr>
        <p:sp>
          <p:nvSpPr>
            <p:cNvPr id="79" name="Shape 334">
              <a:extLst>
                <a:ext uri="{FF2B5EF4-FFF2-40B4-BE49-F238E27FC236}">
                  <a16:creationId xmlns:a16="http://schemas.microsoft.com/office/drawing/2014/main" id="{2CFC019A-B9DB-48F3-8D6E-DAB6D0A4D679}"/>
                </a:ext>
              </a:extLst>
            </p:cNvPr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35">
              <a:extLst>
                <a:ext uri="{FF2B5EF4-FFF2-40B4-BE49-F238E27FC236}">
                  <a16:creationId xmlns:a16="http://schemas.microsoft.com/office/drawing/2014/main" id="{03A2518A-737F-492A-9264-A7EE470A0835}"/>
                </a:ext>
              </a:extLst>
            </p:cNvPr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Shape 336">
            <a:extLst>
              <a:ext uri="{FF2B5EF4-FFF2-40B4-BE49-F238E27FC236}">
                <a16:creationId xmlns:a16="http://schemas.microsoft.com/office/drawing/2014/main" id="{5395B72F-6DA0-4AAE-B1A3-0614C1CA3DAF}"/>
              </a:ext>
            </a:extLst>
          </p:cNvPr>
          <p:cNvGrpSpPr/>
          <p:nvPr userDrawn="1"/>
        </p:nvGrpSpPr>
        <p:grpSpPr>
          <a:xfrm>
            <a:off x="9826988" y="2094549"/>
            <a:ext cx="432881" cy="421637"/>
            <a:chOff x="5926225" y="921350"/>
            <a:chExt cx="517800" cy="504350"/>
          </a:xfrm>
          <a:solidFill>
            <a:schemeClr val="bg1">
              <a:lumMod val="50000"/>
            </a:schemeClr>
          </a:solidFill>
        </p:grpSpPr>
        <p:sp>
          <p:nvSpPr>
            <p:cNvPr id="82" name="Shape 337">
              <a:extLst>
                <a:ext uri="{FF2B5EF4-FFF2-40B4-BE49-F238E27FC236}">
                  <a16:creationId xmlns:a16="http://schemas.microsoft.com/office/drawing/2014/main" id="{D4A458A7-748C-4129-92EF-299F98D128FD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38">
              <a:extLst>
                <a:ext uri="{FF2B5EF4-FFF2-40B4-BE49-F238E27FC236}">
                  <a16:creationId xmlns:a16="http://schemas.microsoft.com/office/drawing/2014/main" id="{2C4D0C12-6296-480F-8A32-0E63AE2E55C0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Shape 339">
            <a:extLst>
              <a:ext uri="{FF2B5EF4-FFF2-40B4-BE49-F238E27FC236}">
                <a16:creationId xmlns:a16="http://schemas.microsoft.com/office/drawing/2014/main" id="{4A451CFA-A939-4C42-84CB-018B8595D050}"/>
              </a:ext>
            </a:extLst>
          </p:cNvPr>
          <p:cNvGrpSpPr/>
          <p:nvPr userDrawn="1"/>
        </p:nvGrpSpPr>
        <p:grpSpPr>
          <a:xfrm>
            <a:off x="10404811" y="2102721"/>
            <a:ext cx="404290" cy="405314"/>
            <a:chOff x="6617400" y="931125"/>
            <a:chExt cx="483600" cy="484825"/>
          </a:xfrm>
          <a:solidFill>
            <a:schemeClr val="bg1">
              <a:lumMod val="50000"/>
            </a:schemeClr>
          </a:solidFill>
        </p:grpSpPr>
        <p:sp>
          <p:nvSpPr>
            <p:cNvPr id="85" name="Shape 340">
              <a:extLst>
                <a:ext uri="{FF2B5EF4-FFF2-40B4-BE49-F238E27FC236}">
                  <a16:creationId xmlns:a16="http://schemas.microsoft.com/office/drawing/2014/main" id="{057DA9F9-AC62-4272-A032-A32D113049AB}"/>
                </a:ext>
              </a:extLst>
            </p:cNvPr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41">
              <a:extLst>
                <a:ext uri="{FF2B5EF4-FFF2-40B4-BE49-F238E27FC236}">
                  <a16:creationId xmlns:a16="http://schemas.microsoft.com/office/drawing/2014/main" id="{1019641A-E162-4967-9B41-9F6EEC52EBC7}"/>
                </a:ext>
              </a:extLst>
            </p:cNvPr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Shape 342">
            <a:extLst>
              <a:ext uri="{FF2B5EF4-FFF2-40B4-BE49-F238E27FC236}">
                <a16:creationId xmlns:a16="http://schemas.microsoft.com/office/drawing/2014/main" id="{C257C96E-5AB6-4E96-98BE-2B649E658242}"/>
              </a:ext>
            </a:extLst>
          </p:cNvPr>
          <p:cNvGrpSpPr/>
          <p:nvPr userDrawn="1"/>
        </p:nvGrpSpPr>
        <p:grpSpPr>
          <a:xfrm>
            <a:off x="5340218" y="2732083"/>
            <a:ext cx="389994" cy="273623"/>
            <a:chOff x="559275" y="1683950"/>
            <a:chExt cx="466500" cy="327300"/>
          </a:xfrm>
          <a:solidFill>
            <a:schemeClr val="bg1">
              <a:lumMod val="50000"/>
            </a:schemeClr>
          </a:solidFill>
        </p:grpSpPr>
        <p:sp>
          <p:nvSpPr>
            <p:cNvPr id="88" name="Shape 343">
              <a:extLst>
                <a:ext uri="{FF2B5EF4-FFF2-40B4-BE49-F238E27FC236}">
                  <a16:creationId xmlns:a16="http://schemas.microsoft.com/office/drawing/2014/main" id="{B673D918-4EC2-42A2-B3BF-33EF98BE2C1D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44">
              <a:extLst>
                <a:ext uri="{FF2B5EF4-FFF2-40B4-BE49-F238E27FC236}">
                  <a16:creationId xmlns:a16="http://schemas.microsoft.com/office/drawing/2014/main" id="{A7362E7D-6ADC-4805-86D2-1FC4522E4BF9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Shape 345">
            <a:extLst>
              <a:ext uri="{FF2B5EF4-FFF2-40B4-BE49-F238E27FC236}">
                <a16:creationId xmlns:a16="http://schemas.microsoft.com/office/drawing/2014/main" id="{FCC055FE-DD66-4812-A589-A065C8259168}"/>
              </a:ext>
            </a:extLst>
          </p:cNvPr>
          <p:cNvGrpSpPr/>
          <p:nvPr userDrawn="1"/>
        </p:nvGrpSpPr>
        <p:grpSpPr>
          <a:xfrm>
            <a:off x="5903745" y="2677993"/>
            <a:ext cx="389994" cy="381822"/>
            <a:chOff x="1233350" y="1619250"/>
            <a:chExt cx="466500" cy="456725"/>
          </a:xfrm>
          <a:solidFill>
            <a:schemeClr val="bg1">
              <a:lumMod val="50000"/>
            </a:schemeClr>
          </a:solidFill>
        </p:grpSpPr>
        <p:sp>
          <p:nvSpPr>
            <p:cNvPr id="91" name="Shape 346">
              <a:extLst>
                <a:ext uri="{FF2B5EF4-FFF2-40B4-BE49-F238E27FC236}">
                  <a16:creationId xmlns:a16="http://schemas.microsoft.com/office/drawing/2014/main" id="{6599F034-19BB-43E7-BA20-106385805E4D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47">
              <a:extLst>
                <a:ext uri="{FF2B5EF4-FFF2-40B4-BE49-F238E27FC236}">
                  <a16:creationId xmlns:a16="http://schemas.microsoft.com/office/drawing/2014/main" id="{70971799-E481-4EB3-9D34-743D561243A1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48">
              <a:extLst>
                <a:ext uri="{FF2B5EF4-FFF2-40B4-BE49-F238E27FC236}">
                  <a16:creationId xmlns:a16="http://schemas.microsoft.com/office/drawing/2014/main" id="{80DAF3D5-1904-4EDA-A38B-D69FA4BA70C2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49">
              <a:extLst>
                <a:ext uri="{FF2B5EF4-FFF2-40B4-BE49-F238E27FC236}">
                  <a16:creationId xmlns:a16="http://schemas.microsoft.com/office/drawing/2014/main" id="{B0B4DFEE-5D5D-4EC3-A89C-12DCC92C622B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Shape 350">
            <a:extLst>
              <a:ext uri="{FF2B5EF4-FFF2-40B4-BE49-F238E27FC236}">
                <a16:creationId xmlns:a16="http://schemas.microsoft.com/office/drawing/2014/main" id="{15A0D0EC-CF3B-4E90-BC33-6C8089538BF3}"/>
              </a:ext>
            </a:extLst>
          </p:cNvPr>
          <p:cNvGrpSpPr/>
          <p:nvPr userDrawn="1"/>
        </p:nvGrpSpPr>
        <p:grpSpPr>
          <a:xfrm>
            <a:off x="6479519" y="2686144"/>
            <a:ext cx="365499" cy="365499"/>
            <a:chOff x="1922075" y="1629000"/>
            <a:chExt cx="437200" cy="437200"/>
          </a:xfrm>
          <a:solidFill>
            <a:schemeClr val="bg1">
              <a:lumMod val="50000"/>
            </a:schemeClr>
          </a:solidFill>
        </p:grpSpPr>
        <p:sp>
          <p:nvSpPr>
            <p:cNvPr id="96" name="Shape 351">
              <a:extLst>
                <a:ext uri="{FF2B5EF4-FFF2-40B4-BE49-F238E27FC236}">
                  <a16:creationId xmlns:a16="http://schemas.microsoft.com/office/drawing/2014/main" id="{F798566D-1B5E-405A-8194-4C53E35A1DA6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352">
              <a:extLst>
                <a:ext uri="{FF2B5EF4-FFF2-40B4-BE49-F238E27FC236}">
                  <a16:creationId xmlns:a16="http://schemas.microsoft.com/office/drawing/2014/main" id="{298E0393-715C-43B5-8921-54AEB88E95EF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Shape 353">
            <a:extLst>
              <a:ext uri="{FF2B5EF4-FFF2-40B4-BE49-F238E27FC236}">
                <a16:creationId xmlns:a16="http://schemas.microsoft.com/office/drawing/2014/main" id="{23B2C891-9B3B-4972-8738-962918B69D9C}"/>
              </a:ext>
            </a:extLst>
          </p:cNvPr>
          <p:cNvGrpSpPr/>
          <p:nvPr userDrawn="1"/>
        </p:nvGrpSpPr>
        <p:grpSpPr>
          <a:xfrm>
            <a:off x="7041520" y="2684619"/>
            <a:ext cx="368551" cy="368551"/>
            <a:chOff x="2594325" y="1627175"/>
            <a:chExt cx="440850" cy="440850"/>
          </a:xfrm>
          <a:solidFill>
            <a:schemeClr val="bg1">
              <a:lumMod val="50000"/>
            </a:schemeClr>
          </a:solidFill>
        </p:grpSpPr>
        <p:sp>
          <p:nvSpPr>
            <p:cNvPr id="99" name="Shape 354">
              <a:extLst>
                <a:ext uri="{FF2B5EF4-FFF2-40B4-BE49-F238E27FC236}">
                  <a16:creationId xmlns:a16="http://schemas.microsoft.com/office/drawing/2014/main" id="{97333069-ECE1-4C0A-A9FE-B0E8A553D655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55">
              <a:extLst>
                <a:ext uri="{FF2B5EF4-FFF2-40B4-BE49-F238E27FC236}">
                  <a16:creationId xmlns:a16="http://schemas.microsoft.com/office/drawing/2014/main" id="{20F55541-4460-448E-88BF-53F500239F1E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56">
              <a:extLst>
                <a:ext uri="{FF2B5EF4-FFF2-40B4-BE49-F238E27FC236}">
                  <a16:creationId xmlns:a16="http://schemas.microsoft.com/office/drawing/2014/main" id="{FF8CE2B1-1068-46E6-B161-EDC0E73482B7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357">
            <a:extLst>
              <a:ext uri="{FF2B5EF4-FFF2-40B4-BE49-F238E27FC236}">
                <a16:creationId xmlns:a16="http://schemas.microsoft.com/office/drawing/2014/main" id="{3F2C7C83-6CE1-48D9-BA6A-4E1EE62B47F7}"/>
              </a:ext>
            </a:extLst>
          </p:cNvPr>
          <p:cNvSpPr/>
          <p:nvPr userDrawn="1"/>
        </p:nvSpPr>
        <p:spPr>
          <a:xfrm>
            <a:off x="7621475" y="2701016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Shape 358">
            <a:extLst>
              <a:ext uri="{FF2B5EF4-FFF2-40B4-BE49-F238E27FC236}">
                <a16:creationId xmlns:a16="http://schemas.microsoft.com/office/drawing/2014/main" id="{CD045681-FAD6-415A-8C3D-B68B7A8D5EFB}"/>
              </a:ext>
            </a:extLst>
          </p:cNvPr>
          <p:cNvGrpSpPr/>
          <p:nvPr userDrawn="1"/>
        </p:nvGrpSpPr>
        <p:grpSpPr>
          <a:xfrm>
            <a:off x="8203288" y="2657052"/>
            <a:ext cx="299121" cy="423685"/>
            <a:chOff x="3984000" y="1594200"/>
            <a:chExt cx="357800" cy="506800"/>
          </a:xfrm>
          <a:solidFill>
            <a:schemeClr val="bg1">
              <a:lumMod val="50000"/>
            </a:schemeClr>
          </a:solidFill>
        </p:grpSpPr>
        <p:sp>
          <p:nvSpPr>
            <p:cNvPr id="104" name="Shape 359">
              <a:extLst>
                <a:ext uri="{FF2B5EF4-FFF2-40B4-BE49-F238E27FC236}">
                  <a16:creationId xmlns:a16="http://schemas.microsoft.com/office/drawing/2014/main" id="{EB91FE57-9340-4D53-99F1-4149F83D6B08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360">
              <a:extLst>
                <a:ext uri="{FF2B5EF4-FFF2-40B4-BE49-F238E27FC236}">
                  <a16:creationId xmlns:a16="http://schemas.microsoft.com/office/drawing/2014/main" id="{AA873F37-B1E0-402A-A15E-27853E6E9D08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Shape 361">
            <a:extLst>
              <a:ext uri="{FF2B5EF4-FFF2-40B4-BE49-F238E27FC236}">
                <a16:creationId xmlns:a16="http://schemas.microsoft.com/office/drawing/2014/main" id="{59EC2FF6-DDD9-4DFD-BF08-A84877CD64FD}"/>
              </a:ext>
            </a:extLst>
          </p:cNvPr>
          <p:cNvGrpSpPr/>
          <p:nvPr userDrawn="1"/>
        </p:nvGrpSpPr>
        <p:grpSpPr>
          <a:xfrm>
            <a:off x="8719330" y="2747904"/>
            <a:ext cx="394090" cy="241980"/>
            <a:chOff x="4601275" y="1702875"/>
            <a:chExt cx="471400" cy="289450"/>
          </a:xfrm>
          <a:solidFill>
            <a:schemeClr val="bg1">
              <a:lumMod val="50000"/>
            </a:schemeClr>
          </a:solidFill>
        </p:grpSpPr>
        <p:sp>
          <p:nvSpPr>
            <p:cNvPr id="107" name="Shape 362">
              <a:extLst>
                <a:ext uri="{FF2B5EF4-FFF2-40B4-BE49-F238E27FC236}">
                  <a16:creationId xmlns:a16="http://schemas.microsoft.com/office/drawing/2014/main" id="{B4409C67-7AE7-41EC-BC1B-467A0538E76D}"/>
                </a:ext>
              </a:extLst>
            </p:cNvPr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363">
              <a:extLst>
                <a:ext uri="{FF2B5EF4-FFF2-40B4-BE49-F238E27FC236}">
                  <a16:creationId xmlns:a16="http://schemas.microsoft.com/office/drawing/2014/main" id="{22358BAA-7D1D-4640-9890-07958088CF2C}"/>
                </a:ext>
              </a:extLst>
            </p:cNvPr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364">
              <a:extLst>
                <a:ext uri="{FF2B5EF4-FFF2-40B4-BE49-F238E27FC236}">
                  <a16:creationId xmlns:a16="http://schemas.microsoft.com/office/drawing/2014/main" id="{5571ABDF-DD45-4A42-A4D9-515F16137DD5}"/>
                </a:ext>
              </a:extLst>
            </p:cNvPr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365">
              <a:extLst>
                <a:ext uri="{FF2B5EF4-FFF2-40B4-BE49-F238E27FC236}">
                  <a16:creationId xmlns:a16="http://schemas.microsoft.com/office/drawing/2014/main" id="{8687F890-FCDB-4D18-8E72-6CDB767EE0BA}"/>
                </a:ext>
              </a:extLst>
            </p:cNvPr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366">
              <a:extLst>
                <a:ext uri="{FF2B5EF4-FFF2-40B4-BE49-F238E27FC236}">
                  <a16:creationId xmlns:a16="http://schemas.microsoft.com/office/drawing/2014/main" id="{02B27969-BA1E-40FE-AE4A-E2FCEF84DD2A}"/>
                </a:ext>
              </a:extLst>
            </p:cNvPr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Shape 367">
            <a:extLst>
              <a:ext uri="{FF2B5EF4-FFF2-40B4-BE49-F238E27FC236}">
                <a16:creationId xmlns:a16="http://schemas.microsoft.com/office/drawing/2014/main" id="{2239A4F3-3948-48CC-A07D-D7434D55D06E}"/>
              </a:ext>
            </a:extLst>
          </p:cNvPr>
          <p:cNvGrpSpPr/>
          <p:nvPr userDrawn="1"/>
        </p:nvGrpSpPr>
        <p:grpSpPr>
          <a:xfrm>
            <a:off x="9301750" y="2688694"/>
            <a:ext cx="356303" cy="360400"/>
            <a:chOff x="5297950" y="1632050"/>
            <a:chExt cx="426200" cy="431100"/>
          </a:xfrm>
          <a:solidFill>
            <a:schemeClr val="bg1">
              <a:lumMod val="50000"/>
            </a:schemeClr>
          </a:solidFill>
        </p:grpSpPr>
        <p:sp>
          <p:nvSpPr>
            <p:cNvPr id="113" name="Shape 368">
              <a:extLst>
                <a:ext uri="{FF2B5EF4-FFF2-40B4-BE49-F238E27FC236}">
                  <a16:creationId xmlns:a16="http://schemas.microsoft.com/office/drawing/2014/main" id="{873888A0-F605-426D-BD19-8C71CEC8D15A}"/>
                </a:ext>
              </a:extLst>
            </p:cNvPr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369">
              <a:extLst>
                <a:ext uri="{FF2B5EF4-FFF2-40B4-BE49-F238E27FC236}">
                  <a16:creationId xmlns:a16="http://schemas.microsoft.com/office/drawing/2014/main" id="{324C0FD7-45B8-4ABB-B998-B1648B77A262}"/>
                </a:ext>
              </a:extLst>
            </p:cNvPr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370">
            <a:extLst>
              <a:ext uri="{FF2B5EF4-FFF2-40B4-BE49-F238E27FC236}">
                <a16:creationId xmlns:a16="http://schemas.microsoft.com/office/drawing/2014/main" id="{E02A45C6-90BA-4048-A244-A32B307904D3}"/>
              </a:ext>
            </a:extLst>
          </p:cNvPr>
          <p:cNvGrpSpPr/>
          <p:nvPr userDrawn="1"/>
        </p:nvGrpSpPr>
        <p:grpSpPr>
          <a:xfrm>
            <a:off x="9864253" y="2677993"/>
            <a:ext cx="358351" cy="381822"/>
            <a:chOff x="5970800" y="1619250"/>
            <a:chExt cx="428650" cy="456725"/>
          </a:xfrm>
          <a:solidFill>
            <a:schemeClr val="bg1">
              <a:lumMod val="50000"/>
            </a:schemeClr>
          </a:solidFill>
        </p:grpSpPr>
        <p:sp>
          <p:nvSpPr>
            <p:cNvPr id="116" name="Shape 371">
              <a:extLst>
                <a:ext uri="{FF2B5EF4-FFF2-40B4-BE49-F238E27FC236}">
                  <a16:creationId xmlns:a16="http://schemas.microsoft.com/office/drawing/2014/main" id="{C7F8C2DD-5C73-4600-98C6-645E211160D0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72">
              <a:extLst>
                <a:ext uri="{FF2B5EF4-FFF2-40B4-BE49-F238E27FC236}">
                  <a16:creationId xmlns:a16="http://schemas.microsoft.com/office/drawing/2014/main" id="{6EE357C9-FA17-4289-98AF-058D38CC2FFA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73">
              <a:extLst>
                <a:ext uri="{FF2B5EF4-FFF2-40B4-BE49-F238E27FC236}">
                  <a16:creationId xmlns:a16="http://schemas.microsoft.com/office/drawing/2014/main" id="{91D1085A-899E-46BF-887C-B987E0A6DD6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374">
              <a:extLst>
                <a:ext uri="{FF2B5EF4-FFF2-40B4-BE49-F238E27FC236}">
                  <a16:creationId xmlns:a16="http://schemas.microsoft.com/office/drawing/2014/main" id="{A5485C4C-5378-42EB-B626-2DC41CD0F18D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375">
              <a:extLst>
                <a:ext uri="{FF2B5EF4-FFF2-40B4-BE49-F238E27FC236}">
                  <a16:creationId xmlns:a16="http://schemas.microsoft.com/office/drawing/2014/main" id="{705A2D10-9FBB-4495-8730-68C39AF798B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Shape 376">
            <a:extLst>
              <a:ext uri="{FF2B5EF4-FFF2-40B4-BE49-F238E27FC236}">
                <a16:creationId xmlns:a16="http://schemas.microsoft.com/office/drawing/2014/main" id="{E3E62D8B-A438-4359-B082-4DDF7A1DCCB2}"/>
              </a:ext>
            </a:extLst>
          </p:cNvPr>
          <p:cNvGrpSpPr/>
          <p:nvPr userDrawn="1"/>
        </p:nvGrpSpPr>
        <p:grpSpPr>
          <a:xfrm>
            <a:off x="10411457" y="2673395"/>
            <a:ext cx="401719" cy="366502"/>
            <a:chOff x="6625350" y="1613750"/>
            <a:chExt cx="480525" cy="438400"/>
          </a:xfrm>
          <a:solidFill>
            <a:schemeClr val="bg1">
              <a:lumMod val="50000"/>
            </a:schemeClr>
          </a:solidFill>
        </p:grpSpPr>
        <p:sp>
          <p:nvSpPr>
            <p:cNvPr id="122" name="Shape 377">
              <a:extLst>
                <a:ext uri="{FF2B5EF4-FFF2-40B4-BE49-F238E27FC236}">
                  <a16:creationId xmlns:a16="http://schemas.microsoft.com/office/drawing/2014/main" id="{578A3323-A757-4AAE-9B63-0447A2D3E219}"/>
                </a:ext>
              </a:extLst>
            </p:cNvPr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378">
              <a:extLst>
                <a:ext uri="{FF2B5EF4-FFF2-40B4-BE49-F238E27FC236}">
                  <a16:creationId xmlns:a16="http://schemas.microsoft.com/office/drawing/2014/main" id="{E945EB49-DA09-4DDB-B867-1AB5CD761941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379">
              <a:extLst>
                <a:ext uri="{FF2B5EF4-FFF2-40B4-BE49-F238E27FC236}">
                  <a16:creationId xmlns:a16="http://schemas.microsoft.com/office/drawing/2014/main" id="{912BF9FF-7FD6-4599-93F1-44898C108405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380">
              <a:extLst>
                <a:ext uri="{FF2B5EF4-FFF2-40B4-BE49-F238E27FC236}">
                  <a16:creationId xmlns:a16="http://schemas.microsoft.com/office/drawing/2014/main" id="{45EAA6BF-B7EA-41BA-9D38-BD180847BF91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381">
              <a:extLst>
                <a:ext uri="{FF2B5EF4-FFF2-40B4-BE49-F238E27FC236}">
                  <a16:creationId xmlns:a16="http://schemas.microsoft.com/office/drawing/2014/main" id="{F16FE29A-2516-4241-A57F-390CE0EB091F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Shape 382">
            <a:extLst>
              <a:ext uri="{FF2B5EF4-FFF2-40B4-BE49-F238E27FC236}">
                <a16:creationId xmlns:a16="http://schemas.microsoft.com/office/drawing/2014/main" id="{E83863F9-6EE6-489B-8AC1-971BF1062B37}"/>
              </a:ext>
            </a:extLst>
          </p:cNvPr>
          <p:cNvGrpSpPr/>
          <p:nvPr userDrawn="1"/>
        </p:nvGrpSpPr>
        <p:grpSpPr>
          <a:xfrm>
            <a:off x="5383606" y="3269589"/>
            <a:ext cx="303217" cy="325685"/>
            <a:chOff x="611175" y="2326900"/>
            <a:chExt cx="362700" cy="389575"/>
          </a:xfrm>
          <a:solidFill>
            <a:schemeClr val="bg1">
              <a:lumMod val="50000"/>
            </a:schemeClr>
          </a:solidFill>
        </p:grpSpPr>
        <p:sp>
          <p:nvSpPr>
            <p:cNvPr id="128" name="Shape 383">
              <a:extLst>
                <a:ext uri="{FF2B5EF4-FFF2-40B4-BE49-F238E27FC236}">
                  <a16:creationId xmlns:a16="http://schemas.microsoft.com/office/drawing/2014/main" id="{F07C357C-E925-4B26-A698-F844C3AEC41C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384">
              <a:extLst>
                <a:ext uri="{FF2B5EF4-FFF2-40B4-BE49-F238E27FC236}">
                  <a16:creationId xmlns:a16="http://schemas.microsoft.com/office/drawing/2014/main" id="{EE331BC6-12C1-4F04-A8FF-5FD5439816F1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385">
              <a:extLst>
                <a:ext uri="{FF2B5EF4-FFF2-40B4-BE49-F238E27FC236}">
                  <a16:creationId xmlns:a16="http://schemas.microsoft.com/office/drawing/2014/main" id="{A0E99035-A99C-4D25-84A5-11038DE9B7C6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386">
              <a:extLst>
                <a:ext uri="{FF2B5EF4-FFF2-40B4-BE49-F238E27FC236}">
                  <a16:creationId xmlns:a16="http://schemas.microsoft.com/office/drawing/2014/main" id="{DAB9BC4D-9B2F-46DA-97C5-2A66615C074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387">
            <a:extLst>
              <a:ext uri="{FF2B5EF4-FFF2-40B4-BE49-F238E27FC236}">
                <a16:creationId xmlns:a16="http://schemas.microsoft.com/office/drawing/2014/main" id="{48648D64-2DCD-4892-AECD-8DFE1900FF49}"/>
              </a:ext>
            </a:extLst>
          </p:cNvPr>
          <p:cNvSpPr/>
          <p:nvPr userDrawn="1"/>
        </p:nvSpPr>
        <p:spPr>
          <a:xfrm>
            <a:off x="5939002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388">
            <a:extLst>
              <a:ext uri="{FF2B5EF4-FFF2-40B4-BE49-F238E27FC236}">
                <a16:creationId xmlns:a16="http://schemas.microsoft.com/office/drawing/2014/main" id="{3A12AFB6-839A-4ADA-9767-50674D7040A5}"/>
              </a:ext>
            </a:extLst>
          </p:cNvPr>
          <p:cNvSpPr/>
          <p:nvPr userDrawn="1"/>
        </p:nvSpPr>
        <p:spPr>
          <a:xfrm>
            <a:off x="6502550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389">
            <a:extLst>
              <a:ext uri="{FF2B5EF4-FFF2-40B4-BE49-F238E27FC236}">
                <a16:creationId xmlns:a16="http://schemas.microsoft.com/office/drawing/2014/main" id="{E08B6FFD-A675-47C9-A98B-77772AC0DDFC}"/>
              </a:ext>
            </a:extLst>
          </p:cNvPr>
          <p:cNvSpPr/>
          <p:nvPr userDrawn="1"/>
        </p:nvSpPr>
        <p:spPr>
          <a:xfrm>
            <a:off x="7066099" y="3272716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Shape 390">
            <a:extLst>
              <a:ext uri="{FF2B5EF4-FFF2-40B4-BE49-F238E27FC236}">
                <a16:creationId xmlns:a16="http://schemas.microsoft.com/office/drawing/2014/main" id="{FF6836A9-D868-4937-BB3B-212486783C04}"/>
              </a:ext>
            </a:extLst>
          </p:cNvPr>
          <p:cNvGrpSpPr/>
          <p:nvPr userDrawn="1"/>
        </p:nvGrpSpPr>
        <p:grpSpPr>
          <a:xfrm>
            <a:off x="7704071" y="3217527"/>
            <a:ext cx="170502" cy="425733"/>
            <a:chOff x="3386850" y="2264625"/>
            <a:chExt cx="203950" cy="509250"/>
          </a:xfrm>
          <a:solidFill>
            <a:schemeClr val="bg1">
              <a:lumMod val="50000"/>
            </a:schemeClr>
          </a:solidFill>
        </p:grpSpPr>
        <p:sp>
          <p:nvSpPr>
            <p:cNvPr id="136" name="Shape 391">
              <a:extLst>
                <a:ext uri="{FF2B5EF4-FFF2-40B4-BE49-F238E27FC236}">
                  <a16:creationId xmlns:a16="http://schemas.microsoft.com/office/drawing/2014/main" id="{C6F68E78-FC96-4555-913D-1872000121D6}"/>
                </a:ext>
              </a:extLst>
            </p:cNvPr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392">
              <a:extLst>
                <a:ext uri="{FF2B5EF4-FFF2-40B4-BE49-F238E27FC236}">
                  <a16:creationId xmlns:a16="http://schemas.microsoft.com/office/drawing/2014/main" id="{0B25BA8A-57CD-4019-8FB1-D4F163AD63A2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Shape 393">
            <a:extLst>
              <a:ext uri="{FF2B5EF4-FFF2-40B4-BE49-F238E27FC236}">
                <a16:creationId xmlns:a16="http://schemas.microsoft.com/office/drawing/2014/main" id="{4DCB0CC5-17F3-4C6F-AD9E-BAF2EA94497E}"/>
              </a:ext>
            </a:extLst>
          </p:cNvPr>
          <p:cNvGrpSpPr/>
          <p:nvPr userDrawn="1"/>
        </p:nvGrpSpPr>
        <p:grpSpPr>
          <a:xfrm>
            <a:off x="8846444" y="3271637"/>
            <a:ext cx="139863" cy="317513"/>
            <a:chOff x="4753325" y="2329350"/>
            <a:chExt cx="167300" cy="379800"/>
          </a:xfrm>
          <a:solidFill>
            <a:schemeClr val="bg1">
              <a:lumMod val="50000"/>
            </a:schemeClr>
          </a:solidFill>
        </p:grpSpPr>
        <p:sp>
          <p:nvSpPr>
            <p:cNvPr id="139" name="Shape 394">
              <a:extLst>
                <a:ext uri="{FF2B5EF4-FFF2-40B4-BE49-F238E27FC236}">
                  <a16:creationId xmlns:a16="http://schemas.microsoft.com/office/drawing/2014/main" id="{85846C05-D281-495D-ADEF-CC75E7DB3A08}"/>
                </a:ext>
              </a:extLst>
            </p:cNvPr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395">
              <a:extLst>
                <a:ext uri="{FF2B5EF4-FFF2-40B4-BE49-F238E27FC236}">
                  <a16:creationId xmlns:a16="http://schemas.microsoft.com/office/drawing/2014/main" id="{41CC81D3-36B8-4CCD-BFF5-9EC5331D79D6}"/>
                </a:ext>
              </a:extLst>
            </p:cNvPr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Shape 396">
            <a:extLst>
              <a:ext uri="{FF2B5EF4-FFF2-40B4-BE49-F238E27FC236}">
                <a16:creationId xmlns:a16="http://schemas.microsoft.com/office/drawing/2014/main" id="{372B5BBF-0DDC-41BF-B244-885B34D764EF}"/>
              </a:ext>
            </a:extLst>
          </p:cNvPr>
          <p:cNvGrpSpPr/>
          <p:nvPr userDrawn="1"/>
        </p:nvGrpSpPr>
        <p:grpSpPr>
          <a:xfrm>
            <a:off x="8280347" y="3219554"/>
            <a:ext cx="145004" cy="421658"/>
            <a:chOff x="4076175" y="2267050"/>
            <a:chExt cx="173450" cy="504375"/>
          </a:xfrm>
          <a:solidFill>
            <a:schemeClr val="bg1">
              <a:lumMod val="50000"/>
            </a:schemeClr>
          </a:solidFill>
        </p:grpSpPr>
        <p:sp>
          <p:nvSpPr>
            <p:cNvPr id="142" name="Shape 397">
              <a:extLst>
                <a:ext uri="{FF2B5EF4-FFF2-40B4-BE49-F238E27FC236}">
                  <a16:creationId xmlns:a16="http://schemas.microsoft.com/office/drawing/2014/main" id="{10206603-B91B-4480-9908-A4A13E5AA4EC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398">
              <a:extLst>
                <a:ext uri="{FF2B5EF4-FFF2-40B4-BE49-F238E27FC236}">
                  <a16:creationId xmlns:a16="http://schemas.microsoft.com/office/drawing/2014/main" id="{91BC5A43-53DE-4588-AC24-3B01F897D893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Shape 399">
            <a:extLst>
              <a:ext uri="{FF2B5EF4-FFF2-40B4-BE49-F238E27FC236}">
                <a16:creationId xmlns:a16="http://schemas.microsoft.com/office/drawing/2014/main" id="{F8980570-A725-416A-AEBF-F623A80775FE}"/>
              </a:ext>
            </a:extLst>
          </p:cNvPr>
          <p:cNvSpPr/>
          <p:nvPr userDrawn="1"/>
        </p:nvSpPr>
        <p:spPr>
          <a:xfrm>
            <a:off x="9320292" y="3264042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Shape 400">
            <a:extLst>
              <a:ext uri="{FF2B5EF4-FFF2-40B4-BE49-F238E27FC236}">
                <a16:creationId xmlns:a16="http://schemas.microsoft.com/office/drawing/2014/main" id="{A22B6767-2E0C-465D-874A-B82DB7A19202}"/>
              </a:ext>
            </a:extLst>
          </p:cNvPr>
          <p:cNvGrpSpPr/>
          <p:nvPr userDrawn="1"/>
        </p:nvGrpSpPr>
        <p:grpSpPr>
          <a:xfrm>
            <a:off x="9867827" y="3270091"/>
            <a:ext cx="351204" cy="324661"/>
            <a:chOff x="5975075" y="2327500"/>
            <a:chExt cx="420100" cy="388350"/>
          </a:xfrm>
          <a:solidFill>
            <a:schemeClr val="bg1">
              <a:lumMod val="50000"/>
            </a:schemeClr>
          </a:solidFill>
        </p:grpSpPr>
        <p:sp>
          <p:nvSpPr>
            <p:cNvPr id="146" name="Shape 401">
              <a:extLst>
                <a:ext uri="{FF2B5EF4-FFF2-40B4-BE49-F238E27FC236}">
                  <a16:creationId xmlns:a16="http://schemas.microsoft.com/office/drawing/2014/main" id="{E538F245-81AA-4FD3-875A-2D6A818C9231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402">
              <a:extLst>
                <a:ext uri="{FF2B5EF4-FFF2-40B4-BE49-F238E27FC236}">
                  <a16:creationId xmlns:a16="http://schemas.microsoft.com/office/drawing/2014/main" id="{D114FC99-E366-4692-BE3D-24199A968DB2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Shape 403">
            <a:extLst>
              <a:ext uri="{FF2B5EF4-FFF2-40B4-BE49-F238E27FC236}">
                <a16:creationId xmlns:a16="http://schemas.microsoft.com/office/drawing/2014/main" id="{A8B6F465-5E3D-4B2F-B3F8-8FD93A106C56}"/>
              </a:ext>
            </a:extLst>
          </p:cNvPr>
          <p:cNvGrpSpPr/>
          <p:nvPr userDrawn="1"/>
        </p:nvGrpSpPr>
        <p:grpSpPr>
          <a:xfrm>
            <a:off x="10499237" y="3260393"/>
            <a:ext cx="215437" cy="351204"/>
            <a:chOff x="6730350" y="2315900"/>
            <a:chExt cx="257700" cy="420100"/>
          </a:xfrm>
          <a:solidFill>
            <a:schemeClr val="bg1">
              <a:lumMod val="50000"/>
            </a:schemeClr>
          </a:solidFill>
        </p:grpSpPr>
        <p:sp>
          <p:nvSpPr>
            <p:cNvPr id="149" name="Shape 404">
              <a:extLst>
                <a:ext uri="{FF2B5EF4-FFF2-40B4-BE49-F238E27FC236}">
                  <a16:creationId xmlns:a16="http://schemas.microsoft.com/office/drawing/2014/main" id="{5355C3AA-2743-4293-919E-5779D642398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405">
              <a:extLst>
                <a:ext uri="{FF2B5EF4-FFF2-40B4-BE49-F238E27FC236}">
                  <a16:creationId xmlns:a16="http://schemas.microsoft.com/office/drawing/2014/main" id="{9F4A3744-5F79-40CD-B8A6-A99D33F60F4C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406">
              <a:extLst>
                <a:ext uri="{FF2B5EF4-FFF2-40B4-BE49-F238E27FC236}">
                  <a16:creationId xmlns:a16="http://schemas.microsoft.com/office/drawing/2014/main" id="{09C7AA60-DC3E-4BAD-995F-580F65139C7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407">
              <a:extLst>
                <a:ext uri="{FF2B5EF4-FFF2-40B4-BE49-F238E27FC236}">
                  <a16:creationId xmlns:a16="http://schemas.microsoft.com/office/drawing/2014/main" id="{CC95D045-35E8-4876-8207-33B0015B9446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408">
              <a:extLst>
                <a:ext uri="{FF2B5EF4-FFF2-40B4-BE49-F238E27FC236}">
                  <a16:creationId xmlns:a16="http://schemas.microsoft.com/office/drawing/2014/main" id="{CBE7D3D2-858B-46FF-924F-39124AF3C4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Shape 409">
            <a:extLst>
              <a:ext uri="{FF2B5EF4-FFF2-40B4-BE49-F238E27FC236}">
                <a16:creationId xmlns:a16="http://schemas.microsoft.com/office/drawing/2014/main" id="{F90E347A-07CE-4B3B-A040-57145D5902B8}"/>
              </a:ext>
            </a:extLst>
          </p:cNvPr>
          <p:cNvGrpSpPr/>
          <p:nvPr userDrawn="1"/>
        </p:nvGrpSpPr>
        <p:grpSpPr>
          <a:xfrm>
            <a:off x="5480582" y="3796875"/>
            <a:ext cx="109265" cy="398166"/>
            <a:chOff x="727175" y="2957625"/>
            <a:chExt cx="130700" cy="476275"/>
          </a:xfrm>
          <a:solidFill>
            <a:schemeClr val="bg1">
              <a:lumMod val="50000"/>
            </a:schemeClr>
          </a:solidFill>
        </p:grpSpPr>
        <p:sp>
          <p:nvSpPr>
            <p:cNvPr id="155" name="Shape 410">
              <a:extLst>
                <a:ext uri="{FF2B5EF4-FFF2-40B4-BE49-F238E27FC236}">
                  <a16:creationId xmlns:a16="http://schemas.microsoft.com/office/drawing/2014/main" id="{5B3B3879-A644-4BD7-AE4D-4F4BB79C4547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411">
              <a:extLst>
                <a:ext uri="{FF2B5EF4-FFF2-40B4-BE49-F238E27FC236}">
                  <a16:creationId xmlns:a16="http://schemas.microsoft.com/office/drawing/2014/main" id="{DC5C81C9-437D-4AA7-AF14-8E8389E53DCB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412">
            <a:extLst>
              <a:ext uri="{FF2B5EF4-FFF2-40B4-BE49-F238E27FC236}">
                <a16:creationId xmlns:a16="http://schemas.microsoft.com/office/drawing/2014/main" id="{7BD194C7-7CDB-4F3A-8865-E0E03A4FB67E}"/>
              </a:ext>
            </a:extLst>
          </p:cNvPr>
          <p:cNvSpPr/>
          <p:nvPr userDrawn="1"/>
        </p:nvSpPr>
        <p:spPr>
          <a:xfrm>
            <a:off x="6494901" y="3781149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413">
            <a:extLst>
              <a:ext uri="{FF2B5EF4-FFF2-40B4-BE49-F238E27FC236}">
                <a16:creationId xmlns:a16="http://schemas.microsoft.com/office/drawing/2014/main" id="{EDF44DDF-2AC0-4E53-8EA7-902F0062E0A7}"/>
              </a:ext>
            </a:extLst>
          </p:cNvPr>
          <p:cNvSpPr/>
          <p:nvPr userDrawn="1"/>
        </p:nvSpPr>
        <p:spPr>
          <a:xfrm>
            <a:off x="5974742" y="3781149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Shape 414">
            <a:extLst>
              <a:ext uri="{FF2B5EF4-FFF2-40B4-BE49-F238E27FC236}">
                <a16:creationId xmlns:a16="http://schemas.microsoft.com/office/drawing/2014/main" id="{4433E834-F717-4616-9C55-540C2941C688}"/>
              </a:ext>
            </a:extLst>
          </p:cNvPr>
          <p:cNvGrpSpPr/>
          <p:nvPr userDrawn="1"/>
        </p:nvGrpSpPr>
        <p:grpSpPr>
          <a:xfrm>
            <a:off x="7032324" y="3809624"/>
            <a:ext cx="386943" cy="372647"/>
            <a:chOff x="2583325" y="2972875"/>
            <a:chExt cx="462850" cy="445750"/>
          </a:xfrm>
          <a:solidFill>
            <a:schemeClr val="bg1">
              <a:lumMod val="50000"/>
            </a:schemeClr>
          </a:solidFill>
        </p:grpSpPr>
        <p:sp>
          <p:nvSpPr>
            <p:cNvPr id="160" name="Shape 415">
              <a:extLst>
                <a:ext uri="{FF2B5EF4-FFF2-40B4-BE49-F238E27FC236}">
                  <a16:creationId xmlns:a16="http://schemas.microsoft.com/office/drawing/2014/main" id="{18965A0B-6C55-4430-85A3-B053773A3401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416">
              <a:extLst>
                <a:ext uri="{FF2B5EF4-FFF2-40B4-BE49-F238E27FC236}">
                  <a16:creationId xmlns:a16="http://schemas.microsoft.com/office/drawing/2014/main" id="{2D3766CB-00A7-4A49-9D09-1E2BC475728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Shape 417">
            <a:extLst>
              <a:ext uri="{FF2B5EF4-FFF2-40B4-BE49-F238E27FC236}">
                <a16:creationId xmlns:a16="http://schemas.microsoft.com/office/drawing/2014/main" id="{994F2156-E9F2-45BE-AFBF-A7E7A4AA0BC1}"/>
              </a:ext>
            </a:extLst>
          </p:cNvPr>
          <p:cNvGrpSpPr/>
          <p:nvPr userDrawn="1"/>
        </p:nvGrpSpPr>
        <p:grpSpPr>
          <a:xfrm>
            <a:off x="7582579" y="3865281"/>
            <a:ext cx="413486" cy="261355"/>
            <a:chOff x="3241525" y="3039450"/>
            <a:chExt cx="494600" cy="312625"/>
          </a:xfrm>
          <a:solidFill>
            <a:schemeClr val="bg1">
              <a:lumMod val="50000"/>
            </a:schemeClr>
          </a:solidFill>
        </p:grpSpPr>
        <p:sp>
          <p:nvSpPr>
            <p:cNvPr id="163" name="Shape 418">
              <a:extLst>
                <a:ext uri="{FF2B5EF4-FFF2-40B4-BE49-F238E27FC236}">
                  <a16:creationId xmlns:a16="http://schemas.microsoft.com/office/drawing/2014/main" id="{5177A4D9-0DBA-44DC-80B9-6D52D9483419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419">
              <a:extLst>
                <a:ext uri="{FF2B5EF4-FFF2-40B4-BE49-F238E27FC236}">
                  <a16:creationId xmlns:a16="http://schemas.microsoft.com/office/drawing/2014/main" id="{2EC9B4AE-DE1F-4F19-9EC2-0454D69617C6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Shape 420">
            <a:extLst>
              <a:ext uri="{FF2B5EF4-FFF2-40B4-BE49-F238E27FC236}">
                <a16:creationId xmlns:a16="http://schemas.microsoft.com/office/drawing/2014/main" id="{C3613A91-6D99-417B-9D31-E58F3BF56696}"/>
              </a:ext>
            </a:extLst>
          </p:cNvPr>
          <p:cNvSpPr/>
          <p:nvPr userDrawn="1"/>
        </p:nvSpPr>
        <p:spPr>
          <a:xfrm>
            <a:off x="8738873" y="3818415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421">
            <a:extLst>
              <a:ext uri="{FF2B5EF4-FFF2-40B4-BE49-F238E27FC236}">
                <a16:creationId xmlns:a16="http://schemas.microsoft.com/office/drawing/2014/main" id="{BED523E8-1194-4CDA-B1BE-D23A5E120EE7}"/>
              </a:ext>
            </a:extLst>
          </p:cNvPr>
          <p:cNvGrpSpPr/>
          <p:nvPr userDrawn="1"/>
        </p:nvGrpSpPr>
        <p:grpSpPr>
          <a:xfrm>
            <a:off x="9266011" y="3837714"/>
            <a:ext cx="427781" cy="316489"/>
            <a:chOff x="5255200" y="3006475"/>
            <a:chExt cx="511700" cy="378575"/>
          </a:xfrm>
          <a:solidFill>
            <a:schemeClr val="bg1">
              <a:lumMod val="50000"/>
            </a:schemeClr>
          </a:solidFill>
        </p:grpSpPr>
        <p:sp>
          <p:nvSpPr>
            <p:cNvPr id="167" name="Shape 422">
              <a:extLst>
                <a:ext uri="{FF2B5EF4-FFF2-40B4-BE49-F238E27FC236}">
                  <a16:creationId xmlns:a16="http://schemas.microsoft.com/office/drawing/2014/main" id="{FBE2227A-1262-4D3E-8CBC-BDDA98CEB52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423">
              <a:extLst>
                <a:ext uri="{FF2B5EF4-FFF2-40B4-BE49-F238E27FC236}">
                  <a16:creationId xmlns:a16="http://schemas.microsoft.com/office/drawing/2014/main" id="{55E03ADC-1F2F-4B5B-964E-4F4EA0541B48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Shape 424">
            <a:extLst>
              <a:ext uri="{FF2B5EF4-FFF2-40B4-BE49-F238E27FC236}">
                <a16:creationId xmlns:a16="http://schemas.microsoft.com/office/drawing/2014/main" id="{E1DD8DEA-AA0C-4E85-96B3-31293A12E7D6}"/>
              </a:ext>
            </a:extLst>
          </p:cNvPr>
          <p:cNvGrpSpPr/>
          <p:nvPr userDrawn="1"/>
        </p:nvGrpSpPr>
        <p:grpSpPr>
          <a:xfrm>
            <a:off x="8179797" y="3819343"/>
            <a:ext cx="346104" cy="353231"/>
            <a:chOff x="3955900" y="2984500"/>
            <a:chExt cx="414000" cy="422525"/>
          </a:xfrm>
          <a:solidFill>
            <a:schemeClr val="bg1">
              <a:lumMod val="50000"/>
            </a:schemeClr>
          </a:solidFill>
        </p:grpSpPr>
        <p:sp>
          <p:nvSpPr>
            <p:cNvPr id="170" name="Shape 425">
              <a:extLst>
                <a:ext uri="{FF2B5EF4-FFF2-40B4-BE49-F238E27FC236}">
                  <a16:creationId xmlns:a16="http://schemas.microsoft.com/office/drawing/2014/main" id="{0C31B8FC-86D6-4B4F-BE33-1C47908B5916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426">
              <a:extLst>
                <a:ext uri="{FF2B5EF4-FFF2-40B4-BE49-F238E27FC236}">
                  <a16:creationId xmlns:a16="http://schemas.microsoft.com/office/drawing/2014/main" id="{1830866B-747A-405F-B3F6-874EA737718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427">
              <a:extLst>
                <a:ext uri="{FF2B5EF4-FFF2-40B4-BE49-F238E27FC236}">
                  <a16:creationId xmlns:a16="http://schemas.microsoft.com/office/drawing/2014/main" id="{308CB2C6-A923-4621-B44F-189E046EF64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Shape 428">
            <a:extLst>
              <a:ext uri="{FF2B5EF4-FFF2-40B4-BE49-F238E27FC236}">
                <a16:creationId xmlns:a16="http://schemas.microsoft.com/office/drawing/2014/main" id="{0DBEBA11-ADB9-4544-B739-32FF9429874B}"/>
              </a:ext>
            </a:extLst>
          </p:cNvPr>
          <p:cNvSpPr/>
          <p:nvPr userDrawn="1"/>
        </p:nvSpPr>
        <p:spPr>
          <a:xfrm>
            <a:off x="5343810" y="4407484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429">
            <a:extLst>
              <a:ext uri="{FF2B5EF4-FFF2-40B4-BE49-F238E27FC236}">
                <a16:creationId xmlns:a16="http://schemas.microsoft.com/office/drawing/2014/main" id="{F652AB60-6C44-43C5-87BD-A3A3210F9474}"/>
              </a:ext>
            </a:extLst>
          </p:cNvPr>
          <p:cNvSpPr/>
          <p:nvPr userDrawn="1"/>
        </p:nvSpPr>
        <p:spPr>
          <a:xfrm>
            <a:off x="9908858" y="3802071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Shape 430">
            <a:extLst>
              <a:ext uri="{FF2B5EF4-FFF2-40B4-BE49-F238E27FC236}">
                <a16:creationId xmlns:a16="http://schemas.microsoft.com/office/drawing/2014/main" id="{51989C36-BE03-48B0-B7D4-FFCB67838320}"/>
              </a:ext>
            </a:extLst>
          </p:cNvPr>
          <p:cNvGrpSpPr/>
          <p:nvPr userDrawn="1"/>
        </p:nvGrpSpPr>
        <p:grpSpPr>
          <a:xfrm>
            <a:off x="10474742" y="3814222"/>
            <a:ext cx="264427" cy="375719"/>
            <a:chOff x="6701050" y="2978375"/>
            <a:chExt cx="316300" cy="449425"/>
          </a:xfrm>
          <a:solidFill>
            <a:schemeClr val="bg1">
              <a:lumMod val="50000"/>
            </a:schemeClr>
          </a:solidFill>
        </p:grpSpPr>
        <p:sp>
          <p:nvSpPr>
            <p:cNvPr id="176" name="Shape 431">
              <a:extLst>
                <a:ext uri="{FF2B5EF4-FFF2-40B4-BE49-F238E27FC236}">
                  <a16:creationId xmlns:a16="http://schemas.microsoft.com/office/drawing/2014/main" id="{63E4EFB0-0A07-4218-8585-A09A5531E425}"/>
                </a:ext>
              </a:extLst>
            </p:cNvPr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432">
              <a:extLst>
                <a:ext uri="{FF2B5EF4-FFF2-40B4-BE49-F238E27FC236}">
                  <a16:creationId xmlns:a16="http://schemas.microsoft.com/office/drawing/2014/main" id="{DBED96F4-1194-431C-9600-9C25280FBBD5}"/>
                </a:ext>
              </a:extLst>
            </p:cNvPr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Shape 433">
            <a:extLst>
              <a:ext uri="{FF2B5EF4-FFF2-40B4-BE49-F238E27FC236}">
                <a16:creationId xmlns:a16="http://schemas.microsoft.com/office/drawing/2014/main" id="{040A3850-62A3-4ECF-98E4-0F531D4A6D88}"/>
              </a:ext>
            </a:extLst>
          </p:cNvPr>
          <p:cNvGrpSpPr/>
          <p:nvPr userDrawn="1"/>
        </p:nvGrpSpPr>
        <p:grpSpPr>
          <a:xfrm>
            <a:off x="5910370" y="4432883"/>
            <a:ext cx="376743" cy="253204"/>
            <a:chOff x="1241275" y="3718400"/>
            <a:chExt cx="450650" cy="302875"/>
          </a:xfrm>
          <a:solidFill>
            <a:schemeClr val="bg1">
              <a:lumMod val="50000"/>
            </a:schemeClr>
          </a:solidFill>
        </p:grpSpPr>
        <p:sp>
          <p:nvSpPr>
            <p:cNvPr id="179" name="Shape 434">
              <a:extLst>
                <a:ext uri="{FF2B5EF4-FFF2-40B4-BE49-F238E27FC236}">
                  <a16:creationId xmlns:a16="http://schemas.microsoft.com/office/drawing/2014/main" id="{849B60BD-96C0-4350-8137-9F80469669CD}"/>
                </a:ext>
              </a:extLst>
            </p:cNvPr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435">
              <a:extLst>
                <a:ext uri="{FF2B5EF4-FFF2-40B4-BE49-F238E27FC236}">
                  <a16:creationId xmlns:a16="http://schemas.microsoft.com/office/drawing/2014/main" id="{64BA8215-58CB-4E4A-BFBF-4494142F9DD9}"/>
                </a:ext>
              </a:extLst>
            </p:cNvPr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436">
              <a:extLst>
                <a:ext uri="{FF2B5EF4-FFF2-40B4-BE49-F238E27FC236}">
                  <a16:creationId xmlns:a16="http://schemas.microsoft.com/office/drawing/2014/main" id="{7F6CE63D-C262-4FE4-AB7A-7361A809A2A6}"/>
                </a:ext>
              </a:extLst>
            </p:cNvPr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437">
              <a:extLst>
                <a:ext uri="{FF2B5EF4-FFF2-40B4-BE49-F238E27FC236}">
                  <a16:creationId xmlns:a16="http://schemas.microsoft.com/office/drawing/2014/main" id="{04282B9E-3F59-4422-B8EC-29FA4851A594}"/>
                </a:ext>
              </a:extLst>
            </p:cNvPr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Shape 438">
            <a:extLst>
              <a:ext uri="{FF2B5EF4-FFF2-40B4-BE49-F238E27FC236}">
                <a16:creationId xmlns:a16="http://schemas.microsoft.com/office/drawing/2014/main" id="{E566DEF6-C739-4E33-93F7-8117CCE15B72}"/>
              </a:ext>
            </a:extLst>
          </p:cNvPr>
          <p:cNvGrpSpPr/>
          <p:nvPr userDrawn="1"/>
        </p:nvGrpSpPr>
        <p:grpSpPr>
          <a:xfrm>
            <a:off x="6479017" y="4413488"/>
            <a:ext cx="366502" cy="292496"/>
            <a:chOff x="1921475" y="3695200"/>
            <a:chExt cx="438400" cy="349875"/>
          </a:xfrm>
          <a:solidFill>
            <a:schemeClr val="bg1">
              <a:lumMod val="50000"/>
            </a:schemeClr>
          </a:solidFill>
        </p:grpSpPr>
        <p:sp>
          <p:nvSpPr>
            <p:cNvPr id="184" name="Shape 439">
              <a:extLst>
                <a:ext uri="{FF2B5EF4-FFF2-40B4-BE49-F238E27FC236}">
                  <a16:creationId xmlns:a16="http://schemas.microsoft.com/office/drawing/2014/main" id="{CB4DEC77-9C9F-4D6F-AD46-28A420420E2E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440">
              <a:extLst>
                <a:ext uri="{FF2B5EF4-FFF2-40B4-BE49-F238E27FC236}">
                  <a16:creationId xmlns:a16="http://schemas.microsoft.com/office/drawing/2014/main" id="{50DE9007-ECCE-4D9F-BC61-07C166D6CC7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441">
              <a:extLst>
                <a:ext uri="{FF2B5EF4-FFF2-40B4-BE49-F238E27FC236}">
                  <a16:creationId xmlns:a16="http://schemas.microsoft.com/office/drawing/2014/main" id="{A75845AA-1196-4985-AE4E-E3F8D223EA00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Shape 442">
            <a:extLst>
              <a:ext uri="{FF2B5EF4-FFF2-40B4-BE49-F238E27FC236}">
                <a16:creationId xmlns:a16="http://schemas.microsoft.com/office/drawing/2014/main" id="{5E258978-5EC0-4EFE-8648-C2F7F910F05D}"/>
              </a:ext>
            </a:extLst>
          </p:cNvPr>
          <p:cNvGrpSpPr/>
          <p:nvPr userDrawn="1"/>
        </p:nvGrpSpPr>
        <p:grpSpPr>
          <a:xfrm>
            <a:off x="7046118" y="4408890"/>
            <a:ext cx="359355" cy="301190"/>
            <a:chOff x="2599825" y="3689700"/>
            <a:chExt cx="429850" cy="360275"/>
          </a:xfrm>
          <a:solidFill>
            <a:schemeClr val="bg1">
              <a:lumMod val="50000"/>
            </a:schemeClr>
          </a:solidFill>
        </p:grpSpPr>
        <p:sp>
          <p:nvSpPr>
            <p:cNvPr id="188" name="Shape 443">
              <a:extLst>
                <a:ext uri="{FF2B5EF4-FFF2-40B4-BE49-F238E27FC236}">
                  <a16:creationId xmlns:a16="http://schemas.microsoft.com/office/drawing/2014/main" id="{F04865EE-02AF-457A-A487-53DF0245E1CC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444">
              <a:extLst>
                <a:ext uri="{FF2B5EF4-FFF2-40B4-BE49-F238E27FC236}">
                  <a16:creationId xmlns:a16="http://schemas.microsoft.com/office/drawing/2014/main" id="{B80E3048-D7E4-466D-8F1D-0E8EDC9FCDD6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Shape 445">
            <a:extLst>
              <a:ext uri="{FF2B5EF4-FFF2-40B4-BE49-F238E27FC236}">
                <a16:creationId xmlns:a16="http://schemas.microsoft.com/office/drawing/2014/main" id="{8DDFA2D4-A3A2-4F4C-A9BC-AABA6AC01F88}"/>
              </a:ext>
            </a:extLst>
          </p:cNvPr>
          <p:cNvGrpSpPr/>
          <p:nvPr userDrawn="1"/>
        </p:nvGrpSpPr>
        <p:grpSpPr>
          <a:xfrm>
            <a:off x="7626992" y="4377749"/>
            <a:ext cx="324661" cy="338956"/>
            <a:chOff x="3294650" y="3652450"/>
            <a:chExt cx="388350" cy="405450"/>
          </a:xfrm>
          <a:solidFill>
            <a:schemeClr val="bg1">
              <a:lumMod val="50000"/>
            </a:schemeClr>
          </a:solidFill>
        </p:grpSpPr>
        <p:sp>
          <p:nvSpPr>
            <p:cNvPr id="191" name="Shape 446">
              <a:extLst>
                <a:ext uri="{FF2B5EF4-FFF2-40B4-BE49-F238E27FC236}">
                  <a16:creationId xmlns:a16="http://schemas.microsoft.com/office/drawing/2014/main" id="{EDD7052E-475F-418C-A2A9-33E91584A39B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447">
              <a:extLst>
                <a:ext uri="{FF2B5EF4-FFF2-40B4-BE49-F238E27FC236}">
                  <a16:creationId xmlns:a16="http://schemas.microsoft.com/office/drawing/2014/main" id="{32380C5E-68BC-4B2B-9387-767B350C0299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448">
              <a:extLst>
                <a:ext uri="{FF2B5EF4-FFF2-40B4-BE49-F238E27FC236}">
                  <a16:creationId xmlns:a16="http://schemas.microsoft.com/office/drawing/2014/main" id="{3238F05D-F2FD-44D4-816D-7C9229C15BF6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Shape 449">
            <a:extLst>
              <a:ext uri="{FF2B5EF4-FFF2-40B4-BE49-F238E27FC236}">
                <a16:creationId xmlns:a16="http://schemas.microsoft.com/office/drawing/2014/main" id="{6400BF03-0FB0-4384-8A5B-00E7A11ACCD1}"/>
              </a:ext>
            </a:extLst>
          </p:cNvPr>
          <p:cNvGrpSpPr/>
          <p:nvPr userDrawn="1"/>
        </p:nvGrpSpPr>
        <p:grpSpPr>
          <a:xfrm>
            <a:off x="8163474" y="4420636"/>
            <a:ext cx="378750" cy="277698"/>
            <a:chOff x="3936375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195" name="Shape 450">
              <a:extLst>
                <a:ext uri="{FF2B5EF4-FFF2-40B4-BE49-F238E27FC236}">
                  <a16:creationId xmlns:a16="http://schemas.microsoft.com/office/drawing/2014/main" id="{AE9DB444-B93E-4503-A796-A25F60C6E2C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451">
              <a:extLst>
                <a:ext uri="{FF2B5EF4-FFF2-40B4-BE49-F238E27FC236}">
                  <a16:creationId xmlns:a16="http://schemas.microsoft.com/office/drawing/2014/main" id="{7DD26B4B-4545-4C91-BCF7-CF3254FCBE7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452">
              <a:extLst>
                <a:ext uri="{FF2B5EF4-FFF2-40B4-BE49-F238E27FC236}">
                  <a16:creationId xmlns:a16="http://schemas.microsoft.com/office/drawing/2014/main" id="{2C282C0C-F298-406C-8E80-B9520B59AF96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453">
              <a:extLst>
                <a:ext uri="{FF2B5EF4-FFF2-40B4-BE49-F238E27FC236}">
                  <a16:creationId xmlns:a16="http://schemas.microsoft.com/office/drawing/2014/main" id="{A1AB1169-78B2-4506-AD8B-D92DE8EC65A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454">
              <a:extLst>
                <a:ext uri="{FF2B5EF4-FFF2-40B4-BE49-F238E27FC236}">
                  <a16:creationId xmlns:a16="http://schemas.microsoft.com/office/drawing/2014/main" id="{816B73B3-CC9B-43B8-8234-47F88B5EDCEC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Shape 455">
            <a:extLst>
              <a:ext uri="{FF2B5EF4-FFF2-40B4-BE49-F238E27FC236}">
                <a16:creationId xmlns:a16="http://schemas.microsoft.com/office/drawing/2014/main" id="{C93B9DED-2985-4F27-A6CD-1758A3541E06}"/>
              </a:ext>
            </a:extLst>
          </p:cNvPr>
          <p:cNvGrpSpPr/>
          <p:nvPr userDrawn="1"/>
        </p:nvGrpSpPr>
        <p:grpSpPr>
          <a:xfrm>
            <a:off x="8727000" y="4420636"/>
            <a:ext cx="378750" cy="277698"/>
            <a:chOff x="4610450" y="3703750"/>
            <a:chExt cx="453050" cy="332175"/>
          </a:xfrm>
          <a:solidFill>
            <a:schemeClr val="bg1">
              <a:lumMod val="50000"/>
            </a:schemeClr>
          </a:solidFill>
        </p:grpSpPr>
        <p:sp>
          <p:nvSpPr>
            <p:cNvPr id="201" name="Shape 456">
              <a:extLst>
                <a:ext uri="{FF2B5EF4-FFF2-40B4-BE49-F238E27FC236}">
                  <a16:creationId xmlns:a16="http://schemas.microsoft.com/office/drawing/2014/main" id="{3D80BC48-26AA-404B-AE99-B261A7B1771A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457">
              <a:extLst>
                <a:ext uri="{FF2B5EF4-FFF2-40B4-BE49-F238E27FC236}">
                  <a16:creationId xmlns:a16="http://schemas.microsoft.com/office/drawing/2014/main" id="{64A67962-13E4-4A51-8AB2-C110A7229EF2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Shape 458">
            <a:extLst>
              <a:ext uri="{FF2B5EF4-FFF2-40B4-BE49-F238E27FC236}">
                <a16:creationId xmlns:a16="http://schemas.microsoft.com/office/drawing/2014/main" id="{E1989507-8147-4ED4-908C-E6A4524BAE81}"/>
              </a:ext>
            </a:extLst>
          </p:cNvPr>
          <p:cNvGrpSpPr/>
          <p:nvPr userDrawn="1"/>
        </p:nvGrpSpPr>
        <p:grpSpPr>
          <a:xfrm>
            <a:off x="9303799" y="4392567"/>
            <a:ext cx="352207" cy="333836"/>
            <a:chOff x="5300400" y="3670175"/>
            <a:chExt cx="421300" cy="399325"/>
          </a:xfrm>
          <a:solidFill>
            <a:schemeClr val="bg1">
              <a:lumMod val="50000"/>
            </a:schemeClr>
          </a:solidFill>
        </p:grpSpPr>
        <p:sp>
          <p:nvSpPr>
            <p:cNvPr id="204" name="Shape 459">
              <a:extLst>
                <a:ext uri="{FF2B5EF4-FFF2-40B4-BE49-F238E27FC236}">
                  <a16:creationId xmlns:a16="http://schemas.microsoft.com/office/drawing/2014/main" id="{C52EE33C-938B-4979-AB10-6A29061AEA3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460">
              <a:extLst>
                <a:ext uri="{FF2B5EF4-FFF2-40B4-BE49-F238E27FC236}">
                  <a16:creationId xmlns:a16="http://schemas.microsoft.com/office/drawing/2014/main" id="{1C2C00A0-C264-4CD1-9886-883FAF6E7939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461">
              <a:extLst>
                <a:ext uri="{FF2B5EF4-FFF2-40B4-BE49-F238E27FC236}">
                  <a16:creationId xmlns:a16="http://schemas.microsoft.com/office/drawing/2014/main" id="{6FCFF8A9-67FC-449E-B116-0D6B501686BB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462">
              <a:extLst>
                <a:ext uri="{FF2B5EF4-FFF2-40B4-BE49-F238E27FC236}">
                  <a16:creationId xmlns:a16="http://schemas.microsoft.com/office/drawing/2014/main" id="{A7C80317-6FF9-4943-BDA1-BB387E5305D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463">
              <a:extLst>
                <a:ext uri="{FF2B5EF4-FFF2-40B4-BE49-F238E27FC236}">
                  <a16:creationId xmlns:a16="http://schemas.microsoft.com/office/drawing/2014/main" id="{482AF379-CBD6-42CA-B278-B53600361277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464">
            <a:extLst>
              <a:ext uri="{FF2B5EF4-FFF2-40B4-BE49-F238E27FC236}">
                <a16:creationId xmlns:a16="http://schemas.microsoft.com/office/drawing/2014/main" id="{F6043AFE-C379-4B37-B3A0-8B73FFCE7832}"/>
              </a:ext>
            </a:extLst>
          </p:cNvPr>
          <p:cNvSpPr/>
          <p:nvPr userDrawn="1"/>
        </p:nvSpPr>
        <p:spPr>
          <a:xfrm>
            <a:off x="9847598" y="4363592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Shape 465">
            <a:extLst>
              <a:ext uri="{FF2B5EF4-FFF2-40B4-BE49-F238E27FC236}">
                <a16:creationId xmlns:a16="http://schemas.microsoft.com/office/drawing/2014/main" id="{3FE515BD-2E03-45BD-AECC-85C5F96D0F06}"/>
              </a:ext>
            </a:extLst>
          </p:cNvPr>
          <p:cNvGrpSpPr/>
          <p:nvPr userDrawn="1"/>
        </p:nvGrpSpPr>
        <p:grpSpPr>
          <a:xfrm>
            <a:off x="10435952" y="4388470"/>
            <a:ext cx="342008" cy="342029"/>
            <a:chOff x="6654650" y="3665275"/>
            <a:chExt cx="409100" cy="409125"/>
          </a:xfrm>
          <a:solidFill>
            <a:schemeClr val="bg1">
              <a:lumMod val="50000"/>
            </a:schemeClr>
          </a:solidFill>
        </p:grpSpPr>
        <p:sp>
          <p:nvSpPr>
            <p:cNvPr id="211" name="Shape 466">
              <a:extLst>
                <a:ext uri="{FF2B5EF4-FFF2-40B4-BE49-F238E27FC236}">
                  <a16:creationId xmlns:a16="http://schemas.microsoft.com/office/drawing/2014/main" id="{208A1BA1-8086-4A00-B5FA-E11E0F587FC0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467">
              <a:extLst>
                <a:ext uri="{FF2B5EF4-FFF2-40B4-BE49-F238E27FC236}">
                  <a16:creationId xmlns:a16="http://schemas.microsoft.com/office/drawing/2014/main" id="{4D223F59-136C-433B-95AD-7DF5F6D6D76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Shape 468">
            <a:extLst>
              <a:ext uri="{FF2B5EF4-FFF2-40B4-BE49-F238E27FC236}">
                <a16:creationId xmlns:a16="http://schemas.microsoft.com/office/drawing/2014/main" id="{699C9071-630C-4656-826F-5ECF792DD343}"/>
              </a:ext>
            </a:extLst>
          </p:cNvPr>
          <p:cNvGrpSpPr/>
          <p:nvPr userDrawn="1"/>
        </p:nvGrpSpPr>
        <p:grpSpPr>
          <a:xfrm>
            <a:off x="5349916" y="4937702"/>
            <a:ext cx="370599" cy="370620"/>
            <a:chOff x="570875" y="4322250"/>
            <a:chExt cx="443300" cy="443325"/>
          </a:xfrm>
          <a:solidFill>
            <a:schemeClr val="bg1">
              <a:lumMod val="50000"/>
            </a:schemeClr>
          </a:solidFill>
        </p:grpSpPr>
        <p:sp>
          <p:nvSpPr>
            <p:cNvPr id="214" name="Shape 469">
              <a:extLst>
                <a:ext uri="{FF2B5EF4-FFF2-40B4-BE49-F238E27FC236}">
                  <a16:creationId xmlns:a16="http://schemas.microsoft.com/office/drawing/2014/main" id="{BF88A48B-7F5A-44B9-84F7-9F2A09ACC3DD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470">
              <a:extLst>
                <a:ext uri="{FF2B5EF4-FFF2-40B4-BE49-F238E27FC236}">
                  <a16:creationId xmlns:a16="http://schemas.microsoft.com/office/drawing/2014/main" id="{A5720671-6624-4163-AF4B-07A253CDDBD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471">
              <a:extLst>
                <a:ext uri="{FF2B5EF4-FFF2-40B4-BE49-F238E27FC236}">
                  <a16:creationId xmlns:a16="http://schemas.microsoft.com/office/drawing/2014/main" id="{8D9D28FC-EDBF-4376-BC7E-B6C92421EE5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472">
              <a:extLst>
                <a:ext uri="{FF2B5EF4-FFF2-40B4-BE49-F238E27FC236}">
                  <a16:creationId xmlns:a16="http://schemas.microsoft.com/office/drawing/2014/main" id="{A66486FD-8B76-471B-8487-433717E7E29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Shape 473">
            <a:extLst>
              <a:ext uri="{FF2B5EF4-FFF2-40B4-BE49-F238E27FC236}">
                <a16:creationId xmlns:a16="http://schemas.microsoft.com/office/drawing/2014/main" id="{97EF8E3C-3A39-4906-A80B-99FF80EFCF41}"/>
              </a:ext>
            </a:extLst>
          </p:cNvPr>
          <p:cNvSpPr/>
          <p:nvPr userDrawn="1"/>
        </p:nvSpPr>
        <p:spPr>
          <a:xfrm>
            <a:off x="5898162" y="5009824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Shape 474">
            <a:extLst>
              <a:ext uri="{FF2B5EF4-FFF2-40B4-BE49-F238E27FC236}">
                <a16:creationId xmlns:a16="http://schemas.microsoft.com/office/drawing/2014/main" id="{4086CDD1-EC3A-482C-A393-CB294108F577}"/>
              </a:ext>
            </a:extLst>
          </p:cNvPr>
          <p:cNvGrpSpPr/>
          <p:nvPr userDrawn="1"/>
        </p:nvGrpSpPr>
        <p:grpSpPr>
          <a:xfrm>
            <a:off x="6527505" y="4910155"/>
            <a:ext cx="269526" cy="425712"/>
            <a:chOff x="1979475" y="4289300"/>
            <a:chExt cx="322400" cy="509225"/>
          </a:xfrm>
          <a:solidFill>
            <a:schemeClr val="bg1">
              <a:lumMod val="50000"/>
            </a:schemeClr>
          </a:solidFill>
        </p:grpSpPr>
        <p:sp>
          <p:nvSpPr>
            <p:cNvPr id="220" name="Shape 475">
              <a:extLst>
                <a:ext uri="{FF2B5EF4-FFF2-40B4-BE49-F238E27FC236}">
                  <a16:creationId xmlns:a16="http://schemas.microsoft.com/office/drawing/2014/main" id="{A11A2474-7B0B-49DB-AB87-1B6501616E8A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476">
              <a:extLst>
                <a:ext uri="{FF2B5EF4-FFF2-40B4-BE49-F238E27FC236}">
                  <a16:creationId xmlns:a16="http://schemas.microsoft.com/office/drawing/2014/main" id="{FEDACD98-0577-4858-AFAB-43F6F1637B4A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477">
              <a:extLst>
                <a:ext uri="{FF2B5EF4-FFF2-40B4-BE49-F238E27FC236}">
                  <a16:creationId xmlns:a16="http://schemas.microsoft.com/office/drawing/2014/main" id="{CD8D267F-1C65-4F69-A0FA-C8E297E2F8DA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Shape 478">
            <a:extLst>
              <a:ext uri="{FF2B5EF4-FFF2-40B4-BE49-F238E27FC236}">
                <a16:creationId xmlns:a16="http://schemas.microsoft.com/office/drawing/2014/main" id="{C8F8CD16-C794-4D2C-B562-2711AB0180C0}"/>
              </a:ext>
            </a:extLst>
          </p:cNvPr>
          <p:cNvGrpSpPr/>
          <p:nvPr userDrawn="1"/>
        </p:nvGrpSpPr>
        <p:grpSpPr>
          <a:xfrm>
            <a:off x="7067039" y="4915757"/>
            <a:ext cx="318014" cy="414510"/>
            <a:chOff x="2624850" y="4296000"/>
            <a:chExt cx="380400" cy="495825"/>
          </a:xfrm>
          <a:solidFill>
            <a:schemeClr val="bg1">
              <a:lumMod val="50000"/>
            </a:schemeClr>
          </a:solidFill>
        </p:grpSpPr>
        <p:sp>
          <p:nvSpPr>
            <p:cNvPr id="224" name="Shape 479">
              <a:extLst>
                <a:ext uri="{FF2B5EF4-FFF2-40B4-BE49-F238E27FC236}">
                  <a16:creationId xmlns:a16="http://schemas.microsoft.com/office/drawing/2014/main" id="{940011A7-A689-4835-B9E4-F27AA5D405D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480">
              <a:extLst>
                <a:ext uri="{FF2B5EF4-FFF2-40B4-BE49-F238E27FC236}">
                  <a16:creationId xmlns:a16="http://schemas.microsoft.com/office/drawing/2014/main" id="{667AA7FD-C47F-4709-87B4-A9D255F56C50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481">
              <a:extLst>
                <a:ext uri="{FF2B5EF4-FFF2-40B4-BE49-F238E27FC236}">
                  <a16:creationId xmlns:a16="http://schemas.microsoft.com/office/drawing/2014/main" id="{BAE013B5-3989-4234-9D99-FF350F7153EE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Shape 482">
            <a:extLst>
              <a:ext uri="{FF2B5EF4-FFF2-40B4-BE49-F238E27FC236}">
                <a16:creationId xmlns:a16="http://schemas.microsoft.com/office/drawing/2014/main" id="{581B565A-E718-4C2B-AC6C-FA26D481FB68}"/>
              </a:ext>
            </a:extLst>
          </p:cNvPr>
          <p:cNvSpPr/>
          <p:nvPr userDrawn="1"/>
        </p:nvSpPr>
        <p:spPr>
          <a:xfrm>
            <a:off x="8182996" y="4953162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483">
            <a:extLst>
              <a:ext uri="{FF2B5EF4-FFF2-40B4-BE49-F238E27FC236}">
                <a16:creationId xmlns:a16="http://schemas.microsoft.com/office/drawing/2014/main" id="{69D4278E-795C-4B5F-8A14-4878585E1CBE}"/>
              </a:ext>
            </a:extLst>
          </p:cNvPr>
          <p:cNvSpPr/>
          <p:nvPr userDrawn="1"/>
        </p:nvSpPr>
        <p:spPr>
          <a:xfrm>
            <a:off x="7619447" y="4974606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484">
            <a:extLst>
              <a:ext uri="{FF2B5EF4-FFF2-40B4-BE49-F238E27FC236}">
                <a16:creationId xmlns:a16="http://schemas.microsoft.com/office/drawing/2014/main" id="{9ACA501C-16CD-468D-ACD1-169D8E0A26A3}"/>
              </a:ext>
            </a:extLst>
          </p:cNvPr>
          <p:cNvSpPr/>
          <p:nvPr userDrawn="1"/>
        </p:nvSpPr>
        <p:spPr>
          <a:xfrm>
            <a:off x="8744997" y="4951636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Shape 485">
            <a:extLst>
              <a:ext uri="{FF2B5EF4-FFF2-40B4-BE49-F238E27FC236}">
                <a16:creationId xmlns:a16="http://schemas.microsoft.com/office/drawing/2014/main" id="{DFBFDFC5-3B09-4027-8B6B-2C8F1D588F14}"/>
              </a:ext>
            </a:extLst>
          </p:cNvPr>
          <p:cNvGrpSpPr/>
          <p:nvPr userDrawn="1"/>
        </p:nvGrpSpPr>
        <p:grpSpPr>
          <a:xfrm>
            <a:off x="9283379" y="4956595"/>
            <a:ext cx="393045" cy="332833"/>
            <a:chOff x="5275975" y="4344850"/>
            <a:chExt cx="470150" cy="398125"/>
          </a:xfrm>
          <a:solidFill>
            <a:schemeClr val="bg1">
              <a:lumMod val="50000"/>
            </a:schemeClr>
          </a:solidFill>
        </p:grpSpPr>
        <p:sp>
          <p:nvSpPr>
            <p:cNvPr id="231" name="Shape 486">
              <a:extLst>
                <a:ext uri="{FF2B5EF4-FFF2-40B4-BE49-F238E27FC236}">
                  <a16:creationId xmlns:a16="http://schemas.microsoft.com/office/drawing/2014/main" id="{1218D172-BD88-4137-B93D-440BCE58EFD4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487">
              <a:extLst>
                <a:ext uri="{FF2B5EF4-FFF2-40B4-BE49-F238E27FC236}">
                  <a16:creationId xmlns:a16="http://schemas.microsoft.com/office/drawing/2014/main" id="{C92E61FD-07A4-4578-B221-A918C980D5B3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488">
              <a:extLst>
                <a:ext uri="{FF2B5EF4-FFF2-40B4-BE49-F238E27FC236}">
                  <a16:creationId xmlns:a16="http://schemas.microsoft.com/office/drawing/2014/main" id="{9EC3DEC0-4817-40D0-81B9-3594CFCC0832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Shape 489">
            <a:extLst>
              <a:ext uri="{FF2B5EF4-FFF2-40B4-BE49-F238E27FC236}">
                <a16:creationId xmlns:a16="http://schemas.microsoft.com/office/drawing/2014/main" id="{DC63A8A0-7183-42BD-BEB1-CC2AF8629D7A}"/>
              </a:ext>
            </a:extLst>
          </p:cNvPr>
          <p:cNvSpPr/>
          <p:nvPr userDrawn="1"/>
        </p:nvSpPr>
        <p:spPr>
          <a:xfrm>
            <a:off x="9866994" y="4946537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Shape 490">
            <a:extLst>
              <a:ext uri="{FF2B5EF4-FFF2-40B4-BE49-F238E27FC236}">
                <a16:creationId xmlns:a16="http://schemas.microsoft.com/office/drawing/2014/main" id="{EE139547-317C-45A2-8474-4486658BB103}"/>
              </a:ext>
            </a:extLst>
          </p:cNvPr>
          <p:cNvGrpSpPr/>
          <p:nvPr userDrawn="1"/>
        </p:nvGrpSpPr>
        <p:grpSpPr>
          <a:xfrm>
            <a:off x="10425732" y="4929551"/>
            <a:ext cx="362448" cy="386922"/>
            <a:chOff x="6642425" y="4312500"/>
            <a:chExt cx="433550" cy="462825"/>
          </a:xfrm>
          <a:solidFill>
            <a:schemeClr val="bg1">
              <a:lumMod val="50000"/>
            </a:schemeClr>
          </a:solidFill>
        </p:grpSpPr>
        <p:sp>
          <p:nvSpPr>
            <p:cNvPr id="236" name="Shape 491">
              <a:extLst>
                <a:ext uri="{FF2B5EF4-FFF2-40B4-BE49-F238E27FC236}">
                  <a16:creationId xmlns:a16="http://schemas.microsoft.com/office/drawing/2014/main" id="{1538F42D-E2C8-4225-9241-7C443D61F21C}"/>
                </a:ext>
              </a:extLst>
            </p:cNvPr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492">
              <a:extLst>
                <a:ext uri="{FF2B5EF4-FFF2-40B4-BE49-F238E27FC236}">
                  <a16:creationId xmlns:a16="http://schemas.microsoft.com/office/drawing/2014/main" id="{AFF10280-FE41-4AD6-AE1B-1A92FDCC2214}"/>
                </a:ext>
              </a:extLst>
            </p:cNvPr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493">
              <a:extLst>
                <a:ext uri="{FF2B5EF4-FFF2-40B4-BE49-F238E27FC236}">
                  <a16:creationId xmlns:a16="http://schemas.microsoft.com/office/drawing/2014/main" id="{D0435815-F593-48DD-8866-390E5BDEB5C4}"/>
                </a:ext>
              </a:extLst>
            </p:cNvPr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Shape 494">
            <a:extLst>
              <a:ext uri="{FF2B5EF4-FFF2-40B4-BE49-F238E27FC236}">
                <a16:creationId xmlns:a16="http://schemas.microsoft.com/office/drawing/2014/main" id="{CE491010-0091-4B98-AB57-8F893E02DDB8}"/>
              </a:ext>
            </a:extLst>
          </p:cNvPr>
          <p:cNvSpPr/>
          <p:nvPr userDrawn="1"/>
        </p:nvSpPr>
        <p:spPr>
          <a:xfrm>
            <a:off x="5302468" y="5549378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Shape 495">
            <a:extLst>
              <a:ext uri="{FF2B5EF4-FFF2-40B4-BE49-F238E27FC236}">
                <a16:creationId xmlns:a16="http://schemas.microsoft.com/office/drawing/2014/main" id="{81C59463-CB00-4472-827B-4E49B0E9EC31}"/>
              </a:ext>
            </a:extLst>
          </p:cNvPr>
          <p:cNvGrpSpPr/>
          <p:nvPr userDrawn="1"/>
        </p:nvGrpSpPr>
        <p:grpSpPr>
          <a:xfrm>
            <a:off x="5912920" y="5503799"/>
            <a:ext cx="371623" cy="365499"/>
            <a:chOff x="1244325" y="4999400"/>
            <a:chExt cx="444525" cy="437200"/>
          </a:xfrm>
          <a:solidFill>
            <a:schemeClr val="bg1">
              <a:lumMod val="50000"/>
            </a:schemeClr>
          </a:solidFill>
        </p:grpSpPr>
        <p:sp>
          <p:nvSpPr>
            <p:cNvPr id="241" name="Shape 496">
              <a:extLst>
                <a:ext uri="{FF2B5EF4-FFF2-40B4-BE49-F238E27FC236}">
                  <a16:creationId xmlns:a16="http://schemas.microsoft.com/office/drawing/2014/main" id="{9C05C508-0C91-4683-ADDB-D3376F14405B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497">
              <a:extLst>
                <a:ext uri="{FF2B5EF4-FFF2-40B4-BE49-F238E27FC236}">
                  <a16:creationId xmlns:a16="http://schemas.microsoft.com/office/drawing/2014/main" id="{859D0CC9-A9B1-4EA3-A31C-2F86C2946C3C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498">
              <a:extLst>
                <a:ext uri="{FF2B5EF4-FFF2-40B4-BE49-F238E27FC236}">
                  <a16:creationId xmlns:a16="http://schemas.microsoft.com/office/drawing/2014/main" id="{6E231807-0C60-4BEA-976E-15A9DA5BC83C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499">
              <a:extLst>
                <a:ext uri="{FF2B5EF4-FFF2-40B4-BE49-F238E27FC236}">
                  <a16:creationId xmlns:a16="http://schemas.microsoft.com/office/drawing/2014/main" id="{06CD6A58-BAB3-44B6-B353-01976CA6A4BF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500">
              <a:extLst>
                <a:ext uri="{FF2B5EF4-FFF2-40B4-BE49-F238E27FC236}">
                  <a16:creationId xmlns:a16="http://schemas.microsoft.com/office/drawing/2014/main" id="{78C0125E-258C-436E-AD07-7E334C6BD09E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Shape 501">
            <a:extLst>
              <a:ext uri="{FF2B5EF4-FFF2-40B4-BE49-F238E27FC236}">
                <a16:creationId xmlns:a16="http://schemas.microsoft.com/office/drawing/2014/main" id="{29E5B842-D744-43C8-8533-66C924DC8F7C}"/>
              </a:ext>
            </a:extLst>
          </p:cNvPr>
          <p:cNvGrpSpPr/>
          <p:nvPr userDrawn="1"/>
        </p:nvGrpSpPr>
        <p:grpSpPr>
          <a:xfrm>
            <a:off x="6509636" y="5492053"/>
            <a:ext cx="305265" cy="388970"/>
            <a:chOff x="1958100" y="4985350"/>
            <a:chExt cx="365150" cy="465275"/>
          </a:xfrm>
          <a:solidFill>
            <a:schemeClr val="bg1">
              <a:lumMod val="50000"/>
            </a:schemeClr>
          </a:solidFill>
        </p:grpSpPr>
        <p:sp>
          <p:nvSpPr>
            <p:cNvPr id="247" name="Shape 502">
              <a:extLst>
                <a:ext uri="{FF2B5EF4-FFF2-40B4-BE49-F238E27FC236}">
                  <a16:creationId xmlns:a16="http://schemas.microsoft.com/office/drawing/2014/main" id="{92998B22-413C-48F7-BDB8-2AC294865062}"/>
                </a:ext>
              </a:extLst>
            </p:cNvPr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503">
              <a:extLst>
                <a:ext uri="{FF2B5EF4-FFF2-40B4-BE49-F238E27FC236}">
                  <a16:creationId xmlns:a16="http://schemas.microsoft.com/office/drawing/2014/main" id="{A97F75EA-7B0E-4E25-9EDE-B58D9112E93D}"/>
                </a:ext>
              </a:extLst>
            </p:cNvPr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504">
              <a:extLst>
                <a:ext uri="{FF2B5EF4-FFF2-40B4-BE49-F238E27FC236}">
                  <a16:creationId xmlns:a16="http://schemas.microsoft.com/office/drawing/2014/main" id="{2291EDF7-98FA-4F0C-AF6E-7ECABADB619B}"/>
                </a:ext>
              </a:extLst>
            </p:cNvPr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Shape 505">
            <a:extLst>
              <a:ext uri="{FF2B5EF4-FFF2-40B4-BE49-F238E27FC236}">
                <a16:creationId xmlns:a16="http://schemas.microsoft.com/office/drawing/2014/main" id="{9C9F01EE-107C-4410-B033-AEC655082B31}"/>
              </a:ext>
            </a:extLst>
          </p:cNvPr>
          <p:cNvGrpSpPr/>
          <p:nvPr userDrawn="1"/>
        </p:nvGrpSpPr>
        <p:grpSpPr>
          <a:xfrm>
            <a:off x="7050695" y="5506850"/>
            <a:ext cx="350200" cy="359877"/>
            <a:chOff x="2605300" y="5003050"/>
            <a:chExt cx="418900" cy="430475"/>
          </a:xfrm>
          <a:solidFill>
            <a:schemeClr val="bg1">
              <a:lumMod val="50000"/>
            </a:schemeClr>
          </a:solidFill>
        </p:grpSpPr>
        <p:sp>
          <p:nvSpPr>
            <p:cNvPr id="251" name="Shape 506">
              <a:extLst>
                <a:ext uri="{FF2B5EF4-FFF2-40B4-BE49-F238E27FC236}">
                  <a16:creationId xmlns:a16="http://schemas.microsoft.com/office/drawing/2014/main" id="{BCAF1401-8862-4CD9-B288-0FD72C4F9D71}"/>
                </a:ext>
              </a:extLst>
            </p:cNvPr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507">
              <a:extLst>
                <a:ext uri="{FF2B5EF4-FFF2-40B4-BE49-F238E27FC236}">
                  <a16:creationId xmlns:a16="http://schemas.microsoft.com/office/drawing/2014/main" id="{0ED04734-10C8-4675-A141-996203AA4DF5}"/>
                </a:ext>
              </a:extLst>
            </p:cNvPr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508">
              <a:extLst>
                <a:ext uri="{FF2B5EF4-FFF2-40B4-BE49-F238E27FC236}">
                  <a16:creationId xmlns:a16="http://schemas.microsoft.com/office/drawing/2014/main" id="{C017906A-85D7-4264-9215-785F55F65F69}"/>
                </a:ext>
              </a:extLst>
            </p:cNvPr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Shape 509">
            <a:extLst>
              <a:ext uri="{FF2B5EF4-FFF2-40B4-BE49-F238E27FC236}">
                <a16:creationId xmlns:a16="http://schemas.microsoft.com/office/drawing/2014/main" id="{4A943882-9438-4439-BFBE-BEBABCA282C2}"/>
              </a:ext>
            </a:extLst>
          </p:cNvPr>
          <p:cNvGrpSpPr/>
          <p:nvPr userDrawn="1"/>
        </p:nvGrpSpPr>
        <p:grpSpPr>
          <a:xfrm>
            <a:off x="7580029" y="5514521"/>
            <a:ext cx="418585" cy="344056"/>
            <a:chOff x="3238475" y="5012225"/>
            <a:chExt cx="500700" cy="411550"/>
          </a:xfrm>
          <a:solidFill>
            <a:schemeClr val="bg1">
              <a:lumMod val="50000"/>
            </a:schemeClr>
          </a:solidFill>
        </p:grpSpPr>
        <p:sp>
          <p:nvSpPr>
            <p:cNvPr id="255" name="Shape 510">
              <a:extLst>
                <a:ext uri="{FF2B5EF4-FFF2-40B4-BE49-F238E27FC236}">
                  <a16:creationId xmlns:a16="http://schemas.microsoft.com/office/drawing/2014/main" id="{9CF59BCF-313F-4AD1-9D37-93E1E129D529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511">
              <a:extLst>
                <a:ext uri="{FF2B5EF4-FFF2-40B4-BE49-F238E27FC236}">
                  <a16:creationId xmlns:a16="http://schemas.microsoft.com/office/drawing/2014/main" id="{E61BE7D4-10CE-445A-88EC-79B517D386D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512">
              <a:extLst>
                <a:ext uri="{FF2B5EF4-FFF2-40B4-BE49-F238E27FC236}">
                  <a16:creationId xmlns:a16="http://schemas.microsoft.com/office/drawing/2014/main" id="{C5412D7B-9A1A-4E8A-ADB7-B7A9127CCF31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513">
              <a:extLst>
                <a:ext uri="{FF2B5EF4-FFF2-40B4-BE49-F238E27FC236}">
                  <a16:creationId xmlns:a16="http://schemas.microsoft.com/office/drawing/2014/main" id="{9212157E-171B-4A84-852D-38E702E18B0E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514">
              <a:extLst>
                <a:ext uri="{FF2B5EF4-FFF2-40B4-BE49-F238E27FC236}">
                  <a16:creationId xmlns:a16="http://schemas.microsoft.com/office/drawing/2014/main" id="{47D1DF41-B160-4311-9483-159DEBD63E98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515">
            <a:extLst>
              <a:ext uri="{FF2B5EF4-FFF2-40B4-BE49-F238E27FC236}">
                <a16:creationId xmlns:a16="http://schemas.microsoft.com/office/drawing/2014/main" id="{6A6C2E1F-14AA-437E-B1A5-029582E05850}"/>
              </a:ext>
            </a:extLst>
          </p:cNvPr>
          <p:cNvGrpSpPr/>
          <p:nvPr userDrawn="1"/>
        </p:nvGrpSpPr>
        <p:grpSpPr>
          <a:xfrm>
            <a:off x="8686663" y="5477758"/>
            <a:ext cx="459424" cy="417561"/>
            <a:chOff x="4562200" y="4968250"/>
            <a:chExt cx="549550" cy="499475"/>
          </a:xfrm>
          <a:solidFill>
            <a:schemeClr val="bg1">
              <a:lumMod val="50000"/>
            </a:schemeClr>
          </a:solidFill>
        </p:grpSpPr>
        <p:sp>
          <p:nvSpPr>
            <p:cNvPr id="261" name="Shape 516">
              <a:extLst>
                <a:ext uri="{FF2B5EF4-FFF2-40B4-BE49-F238E27FC236}">
                  <a16:creationId xmlns:a16="http://schemas.microsoft.com/office/drawing/2014/main" id="{6D4AC9E8-5EE7-4B4C-9320-6F15A5821590}"/>
                </a:ext>
              </a:extLst>
            </p:cNvPr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517">
              <a:extLst>
                <a:ext uri="{FF2B5EF4-FFF2-40B4-BE49-F238E27FC236}">
                  <a16:creationId xmlns:a16="http://schemas.microsoft.com/office/drawing/2014/main" id="{673373AE-1BC7-4D14-9931-BEACFE8A3A60}"/>
                </a:ext>
              </a:extLst>
            </p:cNvPr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518">
              <a:extLst>
                <a:ext uri="{FF2B5EF4-FFF2-40B4-BE49-F238E27FC236}">
                  <a16:creationId xmlns:a16="http://schemas.microsoft.com/office/drawing/2014/main" id="{40F6C0EA-7330-4989-B7A6-05D49E695C81}"/>
                </a:ext>
              </a:extLst>
            </p:cNvPr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519">
              <a:extLst>
                <a:ext uri="{FF2B5EF4-FFF2-40B4-BE49-F238E27FC236}">
                  <a16:creationId xmlns:a16="http://schemas.microsoft.com/office/drawing/2014/main" id="{6DDDB5E2-A0E5-4BC5-9AC8-43CF36077D12}"/>
                </a:ext>
              </a:extLst>
            </p:cNvPr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520">
              <a:extLst>
                <a:ext uri="{FF2B5EF4-FFF2-40B4-BE49-F238E27FC236}">
                  <a16:creationId xmlns:a16="http://schemas.microsoft.com/office/drawing/2014/main" id="{447DC5DD-DD95-44D4-939E-F9D205777D58}"/>
                </a:ext>
              </a:extLst>
            </p:cNvPr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Shape 521">
            <a:extLst>
              <a:ext uri="{FF2B5EF4-FFF2-40B4-BE49-F238E27FC236}">
                <a16:creationId xmlns:a16="http://schemas.microsoft.com/office/drawing/2014/main" id="{5BFF836A-E94A-438A-A7BE-D7C4317458A2}"/>
              </a:ext>
            </a:extLst>
          </p:cNvPr>
          <p:cNvGrpSpPr/>
          <p:nvPr userDrawn="1"/>
        </p:nvGrpSpPr>
        <p:grpSpPr>
          <a:xfrm>
            <a:off x="8193591" y="5501249"/>
            <a:ext cx="318516" cy="370076"/>
            <a:chOff x="3972400" y="4996350"/>
            <a:chExt cx="381000" cy="442675"/>
          </a:xfrm>
          <a:solidFill>
            <a:schemeClr val="bg1">
              <a:lumMod val="50000"/>
            </a:schemeClr>
          </a:solidFill>
        </p:grpSpPr>
        <p:sp>
          <p:nvSpPr>
            <p:cNvPr id="267" name="Shape 522">
              <a:extLst>
                <a:ext uri="{FF2B5EF4-FFF2-40B4-BE49-F238E27FC236}">
                  <a16:creationId xmlns:a16="http://schemas.microsoft.com/office/drawing/2014/main" id="{5CB6E9F0-8C61-4555-8A40-31A099FC2216}"/>
                </a:ext>
              </a:extLst>
            </p:cNvPr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523">
              <a:extLst>
                <a:ext uri="{FF2B5EF4-FFF2-40B4-BE49-F238E27FC236}">
                  <a16:creationId xmlns:a16="http://schemas.microsoft.com/office/drawing/2014/main" id="{C64F1406-AD2F-438D-8FA3-DE5C6F05BC53}"/>
                </a:ext>
              </a:extLst>
            </p:cNvPr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Shape 524">
            <a:extLst>
              <a:ext uri="{FF2B5EF4-FFF2-40B4-BE49-F238E27FC236}">
                <a16:creationId xmlns:a16="http://schemas.microsoft.com/office/drawing/2014/main" id="{8ACC2F9D-4C2A-4880-BB49-8E7D244FC658}"/>
              </a:ext>
            </a:extLst>
          </p:cNvPr>
          <p:cNvGrpSpPr/>
          <p:nvPr userDrawn="1"/>
        </p:nvGrpSpPr>
        <p:grpSpPr>
          <a:xfrm>
            <a:off x="9254287" y="5470108"/>
            <a:ext cx="451252" cy="432860"/>
            <a:chOff x="5241175" y="4959100"/>
            <a:chExt cx="539775" cy="517775"/>
          </a:xfrm>
          <a:solidFill>
            <a:schemeClr val="bg1">
              <a:lumMod val="50000"/>
            </a:schemeClr>
          </a:solidFill>
        </p:grpSpPr>
        <p:sp>
          <p:nvSpPr>
            <p:cNvPr id="270" name="Shape 525">
              <a:extLst>
                <a:ext uri="{FF2B5EF4-FFF2-40B4-BE49-F238E27FC236}">
                  <a16:creationId xmlns:a16="http://schemas.microsoft.com/office/drawing/2014/main" id="{0B77C500-5931-40D9-9C26-5A7C2C5F1CF0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526">
              <a:extLst>
                <a:ext uri="{FF2B5EF4-FFF2-40B4-BE49-F238E27FC236}">
                  <a16:creationId xmlns:a16="http://schemas.microsoft.com/office/drawing/2014/main" id="{64F5D143-5EB8-4668-85FF-A2A6BACE1666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527">
              <a:extLst>
                <a:ext uri="{FF2B5EF4-FFF2-40B4-BE49-F238E27FC236}">
                  <a16:creationId xmlns:a16="http://schemas.microsoft.com/office/drawing/2014/main" id="{C037E146-DBB0-4D6F-A427-3F72A46E6881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528">
              <a:extLst>
                <a:ext uri="{FF2B5EF4-FFF2-40B4-BE49-F238E27FC236}">
                  <a16:creationId xmlns:a16="http://schemas.microsoft.com/office/drawing/2014/main" id="{55A539C7-6841-470C-BD2E-EF3EC81D952D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529">
              <a:extLst>
                <a:ext uri="{FF2B5EF4-FFF2-40B4-BE49-F238E27FC236}">
                  <a16:creationId xmlns:a16="http://schemas.microsoft.com/office/drawing/2014/main" id="{9694898D-1FE0-4EEE-B6F3-94E8105FD1C9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530">
              <a:extLst>
                <a:ext uri="{FF2B5EF4-FFF2-40B4-BE49-F238E27FC236}">
                  <a16:creationId xmlns:a16="http://schemas.microsoft.com/office/drawing/2014/main" id="{70FB6D85-0D19-41BE-BEE8-B40BF9DA2D03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Shape 531">
            <a:extLst>
              <a:ext uri="{FF2B5EF4-FFF2-40B4-BE49-F238E27FC236}">
                <a16:creationId xmlns:a16="http://schemas.microsoft.com/office/drawing/2014/main" id="{5273E061-374A-4B87-BE62-157E16DF28D3}"/>
              </a:ext>
            </a:extLst>
          </p:cNvPr>
          <p:cNvSpPr/>
          <p:nvPr userDrawn="1"/>
        </p:nvSpPr>
        <p:spPr>
          <a:xfrm>
            <a:off x="9845048" y="5576947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Shape 532">
            <a:extLst>
              <a:ext uri="{FF2B5EF4-FFF2-40B4-BE49-F238E27FC236}">
                <a16:creationId xmlns:a16="http://schemas.microsoft.com/office/drawing/2014/main" id="{B6105C8C-E7CF-470C-843A-76975A89EEE3}"/>
              </a:ext>
            </a:extLst>
          </p:cNvPr>
          <p:cNvGrpSpPr/>
          <p:nvPr userDrawn="1"/>
        </p:nvGrpSpPr>
        <p:grpSpPr>
          <a:xfrm>
            <a:off x="10461471" y="5534417"/>
            <a:ext cx="289444" cy="332833"/>
            <a:chOff x="6685175" y="5036025"/>
            <a:chExt cx="346225" cy="398125"/>
          </a:xfrm>
          <a:solidFill>
            <a:schemeClr val="bg1">
              <a:lumMod val="50000"/>
            </a:schemeClr>
          </a:solidFill>
        </p:grpSpPr>
        <p:sp>
          <p:nvSpPr>
            <p:cNvPr id="278" name="Shape 533">
              <a:extLst>
                <a:ext uri="{FF2B5EF4-FFF2-40B4-BE49-F238E27FC236}">
                  <a16:creationId xmlns:a16="http://schemas.microsoft.com/office/drawing/2014/main" id="{F3E0EC85-2F17-4C01-B5A7-B552B3C398AA}"/>
                </a:ext>
              </a:extLst>
            </p:cNvPr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534">
              <a:extLst>
                <a:ext uri="{FF2B5EF4-FFF2-40B4-BE49-F238E27FC236}">
                  <a16:creationId xmlns:a16="http://schemas.microsoft.com/office/drawing/2014/main" id="{14D62BD2-372D-4945-8903-529CF95CD34A}"/>
                </a:ext>
              </a:extLst>
            </p:cNvPr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535">
              <a:extLst>
                <a:ext uri="{FF2B5EF4-FFF2-40B4-BE49-F238E27FC236}">
                  <a16:creationId xmlns:a16="http://schemas.microsoft.com/office/drawing/2014/main" id="{49A9B6BB-2B73-4ADD-BA14-6426465C7E6D}"/>
                </a:ext>
              </a:extLst>
            </p:cNvPr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536">
              <a:extLst>
                <a:ext uri="{FF2B5EF4-FFF2-40B4-BE49-F238E27FC236}">
                  <a16:creationId xmlns:a16="http://schemas.microsoft.com/office/drawing/2014/main" id="{005C4D09-D50D-4B4C-8BCC-E867D5073476}"/>
                </a:ext>
              </a:extLst>
            </p:cNvPr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537">
              <a:extLst>
                <a:ext uri="{FF2B5EF4-FFF2-40B4-BE49-F238E27FC236}">
                  <a16:creationId xmlns:a16="http://schemas.microsoft.com/office/drawing/2014/main" id="{F5A8FAF4-35CA-4DBA-87AE-D54D0FAADBA1}"/>
                </a:ext>
              </a:extLst>
            </p:cNvPr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089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 sezi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835A83-FEB5-48B4-8C7E-044BE53CC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525" y="2682222"/>
            <a:ext cx="1166495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385FDE-6C5D-4896-92DC-B1ADC5389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525" y="5202238"/>
            <a:ext cx="11664950" cy="714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EAFFE0D-0C9D-4A48-AED5-33CF7939E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266400"/>
            <a:ext cx="130984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22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b</a:t>
            </a:r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951507A8-954C-49A0-AFE0-8E4FF1D202C0}"/>
              </a:ext>
            </a:extLst>
          </p:cNvPr>
          <p:cNvSpPr/>
          <p:nvPr userDrawn="1"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Isosceles Triangle 51">
            <a:extLst>
              <a:ext uri="{FF2B5EF4-FFF2-40B4-BE49-F238E27FC236}">
                <a16:creationId xmlns:a16="http://schemas.microsoft.com/office/drawing/2014/main" id="{7B52CA8F-FA2D-4929-9A41-712C7FB04FEA}"/>
              </a:ext>
            </a:extLst>
          </p:cNvPr>
          <p:cNvSpPr/>
          <p:nvPr userDrawn="1"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Isosceles Triangle 57">
            <a:extLst>
              <a:ext uri="{FF2B5EF4-FFF2-40B4-BE49-F238E27FC236}">
                <a16:creationId xmlns:a16="http://schemas.microsoft.com/office/drawing/2014/main" id="{6C8FEB69-BFB2-48D1-B09B-0EFB5DEEA705}"/>
              </a:ext>
            </a:extLst>
          </p:cNvPr>
          <p:cNvSpPr/>
          <p:nvPr userDrawn="1"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A906FCD2-9483-4047-9842-2D2A44488E6A}"/>
              </a:ext>
            </a:extLst>
          </p:cNvPr>
          <p:cNvSpPr/>
          <p:nvPr userDrawn="1"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Parallelogram 15">
            <a:extLst>
              <a:ext uri="{FF2B5EF4-FFF2-40B4-BE49-F238E27FC236}">
                <a16:creationId xmlns:a16="http://schemas.microsoft.com/office/drawing/2014/main" id="{68E0C837-7968-48B7-B5A9-1CF3B9BCB3BB}"/>
              </a:ext>
            </a:extLst>
          </p:cNvPr>
          <p:cNvSpPr/>
          <p:nvPr userDrawn="1"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Freeform 19">
            <a:extLst>
              <a:ext uri="{FF2B5EF4-FFF2-40B4-BE49-F238E27FC236}">
                <a16:creationId xmlns:a16="http://schemas.microsoft.com/office/drawing/2014/main" id="{C0688D79-DD07-43CD-A36D-F4CEADC221BF}"/>
              </a:ext>
            </a:extLst>
          </p:cNvPr>
          <p:cNvSpPr/>
          <p:nvPr userDrawn="1"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43786FAC-3E09-4B8E-A433-27D3DBF9B72B}"/>
              </a:ext>
            </a:extLst>
          </p:cNvPr>
          <p:cNvSpPr/>
          <p:nvPr userDrawn="1"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B13564A8-EAEA-4978-BA4A-E03FFC455AF9}"/>
              </a:ext>
            </a:extLst>
          </p:cNvPr>
          <p:cNvSpPr/>
          <p:nvPr userDrawn="1"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5">
            <a:extLst>
              <a:ext uri="{FF2B5EF4-FFF2-40B4-BE49-F238E27FC236}">
                <a16:creationId xmlns:a16="http://schemas.microsoft.com/office/drawing/2014/main" id="{C59B6B35-BB8B-43FD-879F-2061B6379A56}"/>
              </a:ext>
            </a:extLst>
          </p:cNvPr>
          <p:cNvSpPr/>
          <p:nvPr userDrawn="1"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Pie 24">
            <a:extLst>
              <a:ext uri="{FF2B5EF4-FFF2-40B4-BE49-F238E27FC236}">
                <a16:creationId xmlns:a16="http://schemas.microsoft.com/office/drawing/2014/main" id="{74B73BD9-45EB-4A93-9EA1-547133C42F39}"/>
              </a:ext>
            </a:extLst>
          </p:cNvPr>
          <p:cNvSpPr/>
          <p:nvPr userDrawn="1"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Parallelogram 30">
            <a:extLst>
              <a:ext uri="{FF2B5EF4-FFF2-40B4-BE49-F238E27FC236}">
                <a16:creationId xmlns:a16="http://schemas.microsoft.com/office/drawing/2014/main" id="{91D93BB2-E0F9-49CA-80DA-58285EFBCB69}"/>
              </a:ext>
            </a:extLst>
          </p:cNvPr>
          <p:cNvSpPr/>
          <p:nvPr userDrawn="1"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Block Arc 14">
            <a:extLst>
              <a:ext uri="{FF2B5EF4-FFF2-40B4-BE49-F238E27FC236}">
                <a16:creationId xmlns:a16="http://schemas.microsoft.com/office/drawing/2014/main" id="{36937D06-CDB0-4D0D-B3C9-97FEBCC6CF31}"/>
              </a:ext>
            </a:extLst>
          </p:cNvPr>
          <p:cNvSpPr/>
          <p:nvPr userDrawn="1"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1" name="Block Arc 41">
            <a:extLst>
              <a:ext uri="{FF2B5EF4-FFF2-40B4-BE49-F238E27FC236}">
                <a16:creationId xmlns:a16="http://schemas.microsoft.com/office/drawing/2014/main" id="{0AB5E14F-5B6D-416B-ACFD-0A930C71D854}"/>
              </a:ext>
            </a:extLst>
          </p:cNvPr>
          <p:cNvSpPr/>
          <p:nvPr userDrawn="1"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2" name="Right Triangle 17">
            <a:extLst>
              <a:ext uri="{FF2B5EF4-FFF2-40B4-BE49-F238E27FC236}">
                <a16:creationId xmlns:a16="http://schemas.microsoft.com/office/drawing/2014/main" id="{D697D67B-86B5-48D6-AF8F-003178395FEF}"/>
              </a:ext>
            </a:extLst>
          </p:cNvPr>
          <p:cNvSpPr/>
          <p:nvPr userDrawn="1"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27">
            <a:extLst>
              <a:ext uri="{FF2B5EF4-FFF2-40B4-BE49-F238E27FC236}">
                <a16:creationId xmlns:a16="http://schemas.microsoft.com/office/drawing/2014/main" id="{DD945B12-BA52-4BC9-9FE2-5B73FC0224F3}"/>
              </a:ext>
            </a:extLst>
          </p:cNvPr>
          <p:cNvSpPr/>
          <p:nvPr userDrawn="1"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C554E01D-65BC-43FE-AB91-241ADD7BFDDF}"/>
              </a:ext>
            </a:extLst>
          </p:cNvPr>
          <p:cNvSpPr/>
          <p:nvPr userDrawn="1"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 Same Side Corner Rectangle 21">
            <a:extLst>
              <a:ext uri="{FF2B5EF4-FFF2-40B4-BE49-F238E27FC236}">
                <a16:creationId xmlns:a16="http://schemas.microsoft.com/office/drawing/2014/main" id="{4033428E-F956-4BF3-B750-0352B28419CC}"/>
              </a:ext>
            </a:extLst>
          </p:cNvPr>
          <p:cNvSpPr/>
          <p:nvPr userDrawn="1"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26">
            <a:extLst>
              <a:ext uri="{FF2B5EF4-FFF2-40B4-BE49-F238E27FC236}">
                <a16:creationId xmlns:a16="http://schemas.microsoft.com/office/drawing/2014/main" id="{7CB257E3-2496-4E62-AE15-1432750680B6}"/>
              </a:ext>
            </a:extLst>
          </p:cNvPr>
          <p:cNvSpPr/>
          <p:nvPr userDrawn="1"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id="{ED530C27-9E0E-4BB8-BD32-44069C74DE36}"/>
              </a:ext>
            </a:extLst>
          </p:cNvPr>
          <p:cNvSpPr/>
          <p:nvPr userDrawn="1"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ounded Rectangle 10">
            <a:extLst>
              <a:ext uri="{FF2B5EF4-FFF2-40B4-BE49-F238E27FC236}">
                <a16:creationId xmlns:a16="http://schemas.microsoft.com/office/drawing/2014/main" id="{559F0ADD-2CE2-45DD-8B16-BA2008B7BF71}"/>
              </a:ext>
            </a:extLst>
          </p:cNvPr>
          <p:cNvSpPr/>
          <p:nvPr userDrawn="1"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Rounded Rectangle 32">
            <a:extLst>
              <a:ext uri="{FF2B5EF4-FFF2-40B4-BE49-F238E27FC236}">
                <a16:creationId xmlns:a16="http://schemas.microsoft.com/office/drawing/2014/main" id="{2911F434-E89F-41A5-B71E-0ED32F2C304E}"/>
              </a:ext>
            </a:extLst>
          </p:cNvPr>
          <p:cNvSpPr/>
          <p:nvPr userDrawn="1"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Trapezoid 13">
            <a:extLst>
              <a:ext uri="{FF2B5EF4-FFF2-40B4-BE49-F238E27FC236}">
                <a16:creationId xmlns:a16="http://schemas.microsoft.com/office/drawing/2014/main" id="{7ED2A2AE-88F4-46A5-95F6-BCB6C58942FC}"/>
              </a:ext>
            </a:extLst>
          </p:cNvPr>
          <p:cNvSpPr/>
          <p:nvPr userDrawn="1"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Rounded Rectangle 7">
            <a:extLst>
              <a:ext uri="{FF2B5EF4-FFF2-40B4-BE49-F238E27FC236}">
                <a16:creationId xmlns:a16="http://schemas.microsoft.com/office/drawing/2014/main" id="{28E3EAAD-2825-4DF8-903E-AD77D6FAA7DD}"/>
              </a:ext>
            </a:extLst>
          </p:cNvPr>
          <p:cNvSpPr/>
          <p:nvPr userDrawn="1"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Rectangle 18">
            <a:extLst>
              <a:ext uri="{FF2B5EF4-FFF2-40B4-BE49-F238E27FC236}">
                <a16:creationId xmlns:a16="http://schemas.microsoft.com/office/drawing/2014/main" id="{745A5F19-D11A-401E-AE4F-A26F520E47F9}"/>
              </a:ext>
            </a:extLst>
          </p:cNvPr>
          <p:cNvSpPr/>
          <p:nvPr userDrawn="1"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Rounded Rectangle 25">
            <a:extLst>
              <a:ext uri="{FF2B5EF4-FFF2-40B4-BE49-F238E27FC236}">
                <a16:creationId xmlns:a16="http://schemas.microsoft.com/office/drawing/2014/main" id="{5D662E9C-B30C-42FF-B411-A43EF99F2C93}"/>
              </a:ext>
            </a:extLst>
          </p:cNvPr>
          <p:cNvSpPr/>
          <p:nvPr userDrawn="1"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Chord 14">
            <a:extLst>
              <a:ext uri="{FF2B5EF4-FFF2-40B4-BE49-F238E27FC236}">
                <a16:creationId xmlns:a16="http://schemas.microsoft.com/office/drawing/2014/main" id="{69AB8880-F38C-446A-A5F5-3580F0C2FEDC}"/>
              </a:ext>
            </a:extLst>
          </p:cNvPr>
          <p:cNvSpPr/>
          <p:nvPr userDrawn="1"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Rounded Rectangle 6">
            <a:extLst>
              <a:ext uri="{FF2B5EF4-FFF2-40B4-BE49-F238E27FC236}">
                <a16:creationId xmlns:a16="http://schemas.microsoft.com/office/drawing/2014/main" id="{86CA82EE-C191-4137-8B8B-8F983D3E15F7}"/>
              </a:ext>
            </a:extLst>
          </p:cNvPr>
          <p:cNvSpPr/>
          <p:nvPr userDrawn="1"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Oval 66">
            <a:extLst>
              <a:ext uri="{FF2B5EF4-FFF2-40B4-BE49-F238E27FC236}">
                <a16:creationId xmlns:a16="http://schemas.microsoft.com/office/drawing/2014/main" id="{A43B5836-41E6-439C-9725-0CDAF3EE4C46}"/>
              </a:ext>
            </a:extLst>
          </p:cNvPr>
          <p:cNvSpPr/>
          <p:nvPr userDrawn="1"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Isosceles Triangle 13">
            <a:extLst>
              <a:ext uri="{FF2B5EF4-FFF2-40B4-BE49-F238E27FC236}">
                <a16:creationId xmlns:a16="http://schemas.microsoft.com/office/drawing/2014/main" id="{56E2FA0A-F43C-4ACB-90C6-27423704CDFE}"/>
              </a:ext>
            </a:extLst>
          </p:cNvPr>
          <p:cNvSpPr/>
          <p:nvPr userDrawn="1"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09D82743-0B5E-4337-90A4-B5CF09CA7DE6}"/>
              </a:ext>
            </a:extLst>
          </p:cNvPr>
          <p:cNvSpPr/>
          <p:nvPr userDrawn="1"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Smiley Face 12">
            <a:extLst>
              <a:ext uri="{FF2B5EF4-FFF2-40B4-BE49-F238E27FC236}">
                <a16:creationId xmlns:a16="http://schemas.microsoft.com/office/drawing/2014/main" id="{0566860C-D834-44A4-A178-530411C7B1E4}"/>
              </a:ext>
            </a:extLst>
          </p:cNvPr>
          <p:cNvSpPr/>
          <p:nvPr userDrawn="1"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Smiley Face 15">
            <a:extLst>
              <a:ext uri="{FF2B5EF4-FFF2-40B4-BE49-F238E27FC236}">
                <a16:creationId xmlns:a16="http://schemas.microsoft.com/office/drawing/2014/main" id="{ED33BD98-C9CF-484B-9CC7-00807AF17608}"/>
              </a:ext>
            </a:extLst>
          </p:cNvPr>
          <p:cNvSpPr/>
          <p:nvPr userDrawn="1"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Oval 37">
            <a:extLst>
              <a:ext uri="{FF2B5EF4-FFF2-40B4-BE49-F238E27FC236}">
                <a16:creationId xmlns:a16="http://schemas.microsoft.com/office/drawing/2014/main" id="{CA9BE018-D902-4D2A-82DB-C75ECA1B30B3}"/>
              </a:ext>
            </a:extLst>
          </p:cNvPr>
          <p:cNvSpPr/>
          <p:nvPr userDrawn="1"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Smiley Face 14">
            <a:extLst>
              <a:ext uri="{FF2B5EF4-FFF2-40B4-BE49-F238E27FC236}">
                <a16:creationId xmlns:a16="http://schemas.microsoft.com/office/drawing/2014/main" id="{DA4200B5-39AA-4786-80B9-5F6A73D8450F}"/>
              </a:ext>
            </a:extLst>
          </p:cNvPr>
          <p:cNvSpPr/>
          <p:nvPr userDrawn="1"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703A31B3-B37C-49A1-AFA9-DFE5BEEF0750}"/>
              </a:ext>
            </a:extLst>
          </p:cNvPr>
          <p:cNvSpPr/>
          <p:nvPr userDrawn="1"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ectangle 9">
            <a:extLst>
              <a:ext uri="{FF2B5EF4-FFF2-40B4-BE49-F238E27FC236}">
                <a16:creationId xmlns:a16="http://schemas.microsoft.com/office/drawing/2014/main" id="{D713021F-E765-4550-B0ED-651FC9EF0878}"/>
              </a:ext>
            </a:extLst>
          </p:cNvPr>
          <p:cNvSpPr/>
          <p:nvPr userDrawn="1"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ound Same Side Corner Rectangle 6">
            <a:extLst>
              <a:ext uri="{FF2B5EF4-FFF2-40B4-BE49-F238E27FC236}">
                <a16:creationId xmlns:a16="http://schemas.microsoft.com/office/drawing/2014/main" id="{34365974-5FB0-40E7-9B61-FAE8C300C501}"/>
              </a:ext>
            </a:extLst>
          </p:cNvPr>
          <p:cNvSpPr/>
          <p:nvPr userDrawn="1"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Frame 17">
            <a:extLst>
              <a:ext uri="{FF2B5EF4-FFF2-40B4-BE49-F238E27FC236}">
                <a16:creationId xmlns:a16="http://schemas.microsoft.com/office/drawing/2014/main" id="{42A8A7C4-9247-492B-A7A1-1F1CABAE9A7B}"/>
              </a:ext>
            </a:extLst>
          </p:cNvPr>
          <p:cNvSpPr/>
          <p:nvPr userDrawn="1"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5">
            <a:extLst>
              <a:ext uri="{FF2B5EF4-FFF2-40B4-BE49-F238E27FC236}">
                <a16:creationId xmlns:a16="http://schemas.microsoft.com/office/drawing/2014/main" id="{12A970F3-7DB6-497F-B5FF-EBA9D9D948E3}"/>
              </a:ext>
            </a:extLst>
          </p:cNvPr>
          <p:cNvSpPr/>
          <p:nvPr userDrawn="1"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8" name="Teardrop 1">
            <a:extLst>
              <a:ext uri="{FF2B5EF4-FFF2-40B4-BE49-F238E27FC236}">
                <a16:creationId xmlns:a16="http://schemas.microsoft.com/office/drawing/2014/main" id="{82BF17C9-4BE3-4A66-B3B0-6BD009636B80}"/>
              </a:ext>
            </a:extLst>
          </p:cNvPr>
          <p:cNvSpPr/>
          <p:nvPr userDrawn="1"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ectangle 130">
            <a:extLst>
              <a:ext uri="{FF2B5EF4-FFF2-40B4-BE49-F238E27FC236}">
                <a16:creationId xmlns:a16="http://schemas.microsoft.com/office/drawing/2014/main" id="{D62F2688-C7D6-42A5-AB04-5CFAD4DB9C7D}"/>
              </a:ext>
            </a:extLst>
          </p:cNvPr>
          <p:cNvSpPr/>
          <p:nvPr userDrawn="1"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ight Triangle 17">
            <a:extLst>
              <a:ext uri="{FF2B5EF4-FFF2-40B4-BE49-F238E27FC236}">
                <a16:creationId xmlns:a16="http://schemas.microsoft.com/office/drawing/2014/main" id="{EEF6EF87-20D9-4B93-818C-0FA8D36537A0}"/>
              </a:ext>
            </a:extLst>
          </p:cNvPr>
          <p:cNvSpPr>
            <a:spLocks noChangeAspect="1"/>
          </p:cNvSpPr>
          <p:nvPr userDrawn="1"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1" name="Right Triangle 17">
            <a:extLst>
              <a:ext uri="{FF2B5EF4-FFF2-40B4-BE49-F238E27FC236}">
                <a16:creationId xmlns:a16="http://schemas.microsoft.com/office/drawing/2014/main" id="{D43A026B-54B2-4974-9AAE-BF039966D325}"/>
              </a:ext>
            </a:extLst>
          </p:cNvPr>
          <p:cNvSpPr>
            <a:spLocks noChangeAspect="1"/>
          </p:cNvSpPr>
          <p:nvPr userDrawn="1"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Right Triangle 17">
            <a:extLst>
              <a:ext uri="{FF2B5EF4-FFF2-40B4-BE49-F238E27FC236}">
                <a16:creationId xmlns:a16="http://schemas.microsoft.com/office/drawing/2014/main" id="{4FD9494A-1472-4193-9695-7C9990E99421}"/>
              </a:ext>
            </a:extLst>
          </p:cNvPr>
          <p:cNvSpPr>
            <a:spLocks noChangeAspect="1"/>
          </p:cNvSpPr>
          <p:nvPr userDrawn="1"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38C0F446-538E-43FE-A757-D49DA92C8D53}"/>
              </a:ext>
            </a:extLst>
          </p:cNvPr>
          <p:cNvSpPr>
            <a:spLocks noChangeAspect="1"/>
          </p:cNvSpPr>
          <p:nvPr userDrawn="1"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69027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c</a:t>
            </a:r>
          </a:p>
        </p:txBody>
      </p:sp>
      <p:sp>
        <p:nvSpPr>
          <p:cNvPr id="62" name="Isosceles Triangle 68">
            <a:extLst>
              <a:ext uri="{FF2B5EF4-FFF2-40B4-BE49-F238E27FC236}">
                <a16:creationId xmlns:a16="http://schemas.microsoft.com/office/drawing/2014/main" id="{D99096BC-329A-4AE6-A6BF-AA90B57FE3E9}"/>
              </a:ext>
            </a:extLst>
          </p:cNvPr>
          <p:cNvSpPr/>
          <p:nvPr userDrawn="1"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Rectangle 9">
            <a:extLst>
              <a:ext uri="{FF2B5EF4-FFF2-40B4-BE49-F238E27FC236}">
                <a16:creationId xmlns:a16="http://schemas.microsoft.com/office/drawing/2014/main" id="{652BFBCC-A154-456D-B88A-D590B46C8DF6}"/>
              </a:ext>
            </a:extLst>
          </p:cNvPr>
          <p:cNvSpPr/>
          <p:nvPr userDrawn="1"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Isosceles Triangle 8">
            <a:extLst>
              <a:ext uri="{FF2B5EF4-FFF2-40B4-BE49-F238E27FC236}">
                <a16:creationId xmlns:a16="http://schemas.microsoft.com/office/drawing/2014/main" id="{F5EE1CA0-A254-4EA1-8623-DDDFBDAA4966}"/>
              </a:ext>
            </a:extLst>
          </p:cNvPr>
          <p:cNvSpPr/>
          <p:nvPr userDrawn="1"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Donut 8">
            <a:extLst>
              <a:ext uri="{FF2B5EF4-FFF2-40B4-BE49-F238E27FC236}">
                <a16:creationId xmlns:a16="http://schemas.microsoft.com/office/drawing/2014/main" id="{C9DA9C81-5E8F-4752-B784-9157BEAFFDC2}"/>
              </a:ext>
            </a:extLst>
          </p:cNvPr>
          <p:cNvSpPr/>
          <p:nvPr userDrawn="1"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Freeform 18">
            <a:extLst>
              <a:ext uri="{FF2B5EF4-FFF2-40B4-BE49-F238E27FC236}">
                <a16:creationId xmlns:a16="http://schemas.microsoft.com/office/drawing/2014/main" id="{A7A0247A-5EC4-491E-8B0F-CCDDFBBCFB3D}"/>
              </a:ext>
            </a:extLst>
          </p:cNvPr>
          <p:cNvSpPr/>
          <p:nvPr userDrawn="1"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Oval 7">
            <a:extLst>
              <a:ext uri="{FF2B5EF4-FFF2-40B4-BE49-F238E27FC236}">
                <a16:creationId xmlns:a16="http://schemas.microsoft.com/office/drawing/2014/main" id="{F720C20D-8E94-469D-90EE-E9E148C452DA}"/>
              </a:ext>
            </a:extLst>
          </p:cNvPr>
          <p:cNvSpPr/>
          <p:nvPr userDrawn="1"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Freeform 20">
            <a:extLst>
              <a:ext uri="{FF2B5EF4-FFF2-40B4-BE49-F238E27FC236}">
                <a16:creationId xmlns:a16="http://schemas.microsoft.com/office/drawing/2014/main" id="{F92214EF-EFBD-438D-A361-BB227931B087}"/>
              </a:ext>
            </a:extLst>
          </p:cNvPr>
          <p:cNvSpPr/>
          <p:nvPr userDrawn="1"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3BEF3877-94E0-49C1-83D7-0FA8DD85D799}"/>
              </a:ext>
            </a:extLst>
          </p:cNvPr>
          <p:cNvSpPr/>
          <p:nvPr userDrawn="1"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Block Arc 41">
            <a:extLst>
              <a:ext uri="{FF2B5EF4-FFF2-40B4-BE49-F238E27FC236}">
                <a16:creationId xmlns:a16="http://schemas.microsoft.com/office/drawing/2014/main" id="{2EEFE92B-00F7-48C8-B1C0-2A0A30FCFA85}"/>
              </a:ext>
            </a:extLst>
          </p:cNvPr>
          <p:cNvSpPr/>
          <p:nvPr userDrawn="1"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1" name="Round Same Side Corner Rectangle 11">
            <a:extLst>
              <a:ext uri="{FF2B5EF4-FFF2-40B4-BE49-F238E27FC236}">
                <a16:creationId xmlns:a16="http://schemas.microsoft.com/office/drawing/2014/main" id="{6A0A557C-20A2-4492-B8CC-638631CBCF02}"/>
              </a:ext>
            </a:extLst>
          </p:cNvPr>
          <p:cNvSpPr/>
          <p:nvPr userDrawn="1"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Donut 39">
            <a:extLst>
              <a:ext uri="{FF2B5EF4-FFF2-40B4-BE49-F238E27FC236}">
                <a16:creationId xmlns:a16="http://schemas.microsoft.com/office/drawing/2014/main" id="{633E4859-8300-4518-80F6-EC54F4F95AAF}"/>
              </a:ext>
            </a:extLst>
          </p:cNvPr>
          <p:cNvSpPr/>
          <p:nvPr userDrawn="1"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Freeform 25">
            <a:extLst>
              <a:ext uri="{FF2B5EF4-FFF2-40B4-BE49-F238E27FC236}">
                <a16:creationId xmlns:a16="http://schemas.microsoft.com/office/drawing/2014/main" id="{D8AE07F3-9AEB-4154-84E2-CE4C868199E9}"/>
              </a:ext>
            </a:extLst>
          </p:cNvPr>
          <p:cNvSpPr/>
          <p:nvPr userDrawn="1"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ectangle 36">
            <a:extLst>
              <a:ext uri="{FF2B5EF4-FFF2-40B4-BE49-F238E27FC236}">
                <a16:creationId xmlns:a16="http://schemas.microsoft.com/office/drawing/2014/main" id="{85DC4D1F-47F3-4C47-BB83-574DB1C8E46C}"/>
              </a:ext>
            </a:extLst>
          </p:cNvPr>
          <p:cNvSpPr/>
          <p:nvPr userDrawn="1"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Rounded Rectangle 27">
            <a:extLst>
              <a:ext uri="{FF2B5EF4-FFF2-40B4-BE49-F238E27FC236}">
                <a16:creationId xmlns:a16="http://schemas.microsoft.com/office/drawing/2014/main" id="{B6C044CE-B8CC-438A-9723-8B3C74F983A9}"/>
              </a:ext>
            </a:extLst>
          </p:cNvPr>
          <p:cNvSpPr/>
          <p:nvPr userDrawn="1"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3417A874-37C0-4736-BBC8-830C8000474C}"/>
              </a:ext>
            </a:extLst>
          </p:cNvPr>
          <p:cNvSpPr/>
          <p:nvPr userDrawn="1"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Chord 15">
            <a:extLst>
              <a:ext uri="{FF2B5EF4-FFF2-40B4-BE49-F238E27FC236}">
                <a16:creationId xmlns:a16="http://schemas.microsoft.com/office/drawing/2014/main" id="{EEA51D8A-5563-40BD-B745-F24F62B044C1}"/>
              </a:ext>
            </a:extLst>
          </p:cNvPr>
          <p:cNvSpPr/>
          <p:nvPr userDrawn="1"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D1676F50-C267-4C38-AD20-49A9AC270444}"/>
              </a:ext>
            </a:extLst>
          </p:cNvPr>
          <p:cNvSpPr/>
          <p:nvPr userDrawn="1"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Rounded Rectangle 6">
            <a:extLst>
              <a:ext uri="{FF2B5EF4-FFF2-40B4-BE49-F238E27FC236}">
                <a16:creationId xmlns:a16="http://schemas.microsoft.com/office/drawing/2014/main" id="{82B7A2F5-C0B1-41B5-8A18-5FFEABF255F0}"/>
              </a:ext>
            </a:extLst>
          </p:cNvPr>
          <p:cNvSpPr/>
          <p:nvPr userDrawn="1"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B112BFD8-59FC-4E81-88B7-90EBC01F4EA0}"/>
              </a:ext>
            </a:extLst>
          </p:cNvPr>
          <p:cNvSpPr/>
          <p:nvPr userDrawn="1"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Rounded Rectangle 6">
            <a:extLst>
              <a:ext uri="{FF2B5EF4-FFF2-40B4-BE49-F238E27FC236}">
                <a16:creationId xmlns:a16="http://schemas.microsoft.com/office/drawing/2014/main" id="{3386A823-EAD8-49E5-ABE0-2E9DC291FF25}"/>
              </a:ext>
            </a:extLst>
          </p:cNvPr>
          <p:cNvSpPr/>
          <p:nvPr userDrawn="1"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Rounded Rectangle 6">
            <a:extLst>
              <a:ext uri="{FF2B5EF4-FFF2-40B4-BE49-F238E27FC236}">
                <a16:creationId xmlns:a16="http://schemas.microsoft.com/office/drawing/2014/main" id="{7949C1B1-2E6E-4A91-9531-48AC4289F9BC}"/>
              </a:ext>
            </a:extLst>
          </p:cNvPr>
          <p:cNvSpPr/>
          <p:nvPr userDrawn="1"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Teardrop 6">
            <a:extLst>
              <a:ext uri="{FF2B5EF4-FFF2-40B4-BE49-F238E27FC236}">
                <a16:creationId xmlns:a16="http://schemas.microsoft.com/office/drawing/2014/main" id="{2B487B58-0B30-4EF3-AFFC-79F3A72C7454}"/>
              </a:ext>
            </a:extLst>
          </p:cNvPr>
          <p:cNvSpPr/>
          <p:nvPr userDrawn="1"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Donut 24">
            <a:extLst>
              <a:ext uri="{FF2B5EF4-FFF2-40B4-BE49-F238E27FC236}">
                <a16:creationId xmlns:a16="http://schemas.microsoft.com/office/drawing/2014/main" id="{DA65A867-32D5-42FE-9CA6-78352D170AD5}"/>
              </a:ext>
            </a:extLst>
          </p:cNvPr>
          <p:cNvSpPr/>
          <p:nvPr userDrawn="1"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5" name="Chord 38">
            <a:extLst>
              <a:ext uri="{FF2B5EF4-FFF2-40B4-BE49-F238E27FC236}">
                <a16:creationId xmlns:a16="http://schemas.microsoft.com/office/drawing/2014/main" id="{71FECBDE-204F-44E3-B909-54AC009E317E}"/>
              </a:ext>
            </a:extLst>
          </p:cNvPr>
          <p:cNvSpPr/>
          <p:nvPr userDrawn="1"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Heart 38">
            <a:extLst>
              <a:ext uri="{FF2B5EF4-FFF2-40B4-BE49-F238E27FC236}">
                <a16:creationId xmlns:a16="http://schemas.microsoft.com/office/drawing/2014/main" id="{999F14DA-65E6-4207-85B2-E2C3ABC93A9F}"/>
              </a:ext>
            </a:extLst>
          </p:cNvPr>
          <p:cNvSpPr/>
          <p:nvPr userDrawn="1"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19">
            <a:extLst>
              <a:ext uri="{FF2B5EF4-FFF2-40B4-BE49-F238E27FC236}">
                <a16:creationId xmlns:a16="http://schemas.microsoft.com/office/drawing/2014/main" id="{FAC90013-AC2E-4966-B540-9E816AE7D607}"/>
              </a:ext>
            </a:extLst>
          </p:cNvPr>
          <p:cNvSpPr/>
          <p:nvPr userDrawn="1"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ectangle 23">
            <a:extLst>
              <a:ext uri="{FF2B5EF4-FFF2-40B4-BE49-F238E27FC236}">
                <a16:creationId xmlns:a16="http://schemas.microsoft.com/office/drawing/2014/main" id="{01207D31-CCAB-4727-ACDE-8F94B9BA02F8}"/>
              </a:ext>
            </a:extLst>
          </p:cNvPr>
          <p:cNvSpPr/>
          <p:nvPr userDrawn="1"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Oval 31">
            <a:extLst>
              <a:ext uri="{FF2B5EF4-FFF2-40B4-BE49-F238E27FC236}">
                <a16:creationId xmlns:a16="http://schemas.microsoft.com/office/drawing/2014/main" id="{6B56B6DB-D98D-4ECB-81A8-175A2C46A8BF}"/>
              </a:ext>
            </a:extLst>
          </p:cNvPr>
          <p:cNvSpPr/>
          <p:nvPr userDrawn="1"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ectangle 23">
            <a:extLst>
              <a:ext uri="{FF2B5EF4-FFF2-40B4-BE49-F238E27FC236}">
                <a16:creationId xmlns:a16="http://schemas.microsoft.com/office/drawing/2014/main" id="{9E52E1C7-883C-47E0-9579-47ECD7DFF2D9}"/>
              </a:ext>
            </a:extLst>
          </p:cNvPr>
          <p:cNvSpPr/>
          <p:nvPr userDrawn="1"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Oval 31">
            <a:extLst>
              <a:ext uri="{FF2B5EF4-FFF2-40B4-BE49-F238E27FC236}">
                <a16:creationId xmlns:a16="http://schemas.microsoft.com/office/drawing/2014/main" id="{12713F61-1505-444E-A0F4-8998359F049F}"/>
              </a:ext>
            </a:extLst>
          </p:cNvPr>
          <p:cNvSpPr/>
          <p:nvPr userDrawn="1"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Teardrop 17">
            <a:extLst>
              <a:ext uri="{FF2B5EF4-FFF2-40B4-BE49-F238E27FC236}">
                <a16:creationId xmlns:a16="http://schemas.microsoft.com/office/drawing/2014/main" id="{836EA788-3C4A-4D25-91B3-B5DAA7810744}"/>
              </a:ext>
            </a:extLst>
          </p:cNvPr>
          <p:cNvSpPr/>
          <p:nvPr userDrawn="1"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23">
            <a:extLst>
              <a:ext uri="{FF2B5EF4-FFF2-40B4-BE49-F238E27FC236}">
                <a16:creationId xmlns:a16="http://schemas.microsoft.com/office/drawing/2014/main" id="{091CABD7-0394-4D40-A3C6-AB96417218D4}"/>
              </a:ext>
            </a:extLst>
          </p:cNvPr>
          <p:cNvSpPr/>
          <p:nvPr userDrawn="1"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 Same Side Corner Rectangle 8">
            <a:extLst>
              <a:ext uri="{FF2B5EF4-FFF2-40B4-BE49-F238E27FC236}">
                <a16:creationId xmlns:a16="http://schemas.microsoft.com/office/drawing/2014/main" id="{1FC01CD9-C1C9-4EE2-BBFC-1859BC52B38D}"/>
              </a:ext>
            </a:extLst>
          </p:cNvPr>
          <p:cNvSpPr/>
          <p:nvPr userDrawn="1"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 Same Side Corner Rectangle 20">
            <a:extLst>
              <a:ext uri="{FF2B5EF4-FFF2-40B4-BE49-F238E27FC236}">
                <a16:creationId xmlns:a16="http://schemas.microsoft.com/office/drawing/2014/main" id="{836141F5-DC41-46C1-AE42-7A36130CD69D}"/>
              </a:ext>
            </a:extLst>
          </p:cNvPr>
          <p:cNvSpPr/>
          <p:nvPr userDrawn="1"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Donut 87">
            <a:extLst>
              <a:ext uri="{FF2B5EF4-FFF2-40B4-BE49-F238E27FC236}">
                <a16:creationId xmlns:a16="http://schemas.microsoft.com/office/drawing/2014/main" id="{F117A3DB-2B64-4708-92CE-9CD1A0078161}"/>
              </a:ext>
            </a:extLst>
          </p:cNvPr>
          <p:cNvSpPr/>
          <p:nvPr userDrawn="1"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Donut 90">
            <a:extLst>
              <a:ext uri="{FF2B5EF4-FFF2-40B4-BE49-F238E27FC236}">
                <a16:creationId xmlns:a16="http://schemas.microsoft.com/office/drawing/2014/main" id="{E48F1448-43CB-4518-9623-3AA69ED79F98}"/>
              </a:ext>
            </a:extLst>
          </p:cNvPr>
          <p:cNvSpPr/>
          <p:nvPr userDrawn="1"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Oval 6">
            <a:extLst>
              <a:ext uri="{FF2B5EF4-FFF2-40B4-BE49-F238E27FC236}">
                <a16:creationId xmlns:a16="http://schemas.microsoft.com/office/drawing/2014/main" id="{0FCC96CE-38E3-444A-AE0C-91063B906200}"/>
              </a:ext>
            </a:extLst>
          </p:cNvPr>
          <p:cNvSpPr/>
          <p:nvPr userDrawn="1"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9" name="Block Arc 25">
            <a:extLst>
              <a:ext uri="{FF2B5EF4-FFF2-40B4-BE49-F238E27FC236}">
                <a16:creationId xmlns:a16="http://schemas.microsoft.com/office/drawing/2014/main" id="{76D1FECF-A1ED-449A-B217-CCE23709CA38}"/>
              </a:ext>
            </a:extLst>
          </p:cNvPr>
          <p:cNvSpPr/>
          <p:nvPr userDrawn="1"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Block Arc 31">
            <a:extLst>
              <a:ext uri="{FF2B5EF4-FFF2-40B4-BE49-F238E27FC236}">
                <a16:creationId xmlns:a16="http://schemas.microsoft.com/office/drawing/2014/main" id="{6D5EA139-369F-4956-9B11-282159C01BC5}"/>
              </a:ext>
            </a:extLst>
          </p:cNvPr>
          <p:cNvSpPr/>
          <p:nvPr userDrawn="1"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Freeform 53">
            <a:extLst>
              <a:ext uri="{FF2B5EF4-FFF2-40B4-BE49-F238E27FC236}">
                <a16:creationId xmlns:a16="http://schemas.microsoft.com/office/drawing/2014/main" id="{B34F68FE-7F1F-4593-930E-9C4CEB4990EF}"/>
              </a:ext>
            </a:extLst>
          </p:cNvPr>
          <p:cNvSpPr/>
          <p:nvPr userDrawn="1"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10">
            <a:extLst>
              <a:ext uri="{FF2B5EF4-FFF2-40B4-BE49-F238E27FC236}">
                <a16:creationId xmlns:a16="http://schemas.microsoft.com/office/drawing/2014/main" id="{D5FB96F4-EDEC-4C07-8C6D-E1C7D38EB200}"/>
              </a:ext>
            </a:extLst>
          </p:cNvPr>
          <p:cNvSpPr/>
          <p:nvPr userDrawn="1"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Freeform 55">
            <a:extLst>
              <a:ext uri="{FF2B5EF4-FFF2-40B4-BE49-F238E27FC236}">
                <a16:creationId xmlns:a16="http://schemas.microsoft.com/office/drawing/2014/main" id="{FC142A53-45C9-40AC-BC0B-20F3E2210879}"/>
              </a:ext>
            </a:extLst>
          </p:cNvPr>
          <p:cNvSpPr/>
          <p:nvPr userDrawn="1"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 Same Side Corner Rectangle 36">
            <a:extLst>
              <a:ext uri="{FF2B5EF4-FFF2-40B4-BE49-F238E27FC236}">
                <a16:creationId xmlns:a16="http://schemas.microsoft.com/office/drawing/2014/main" id="{4666857F-712E-4630-AF16-FACFA6785428}"/>
              </a:ext>
            </a:extLst>
          </p:cNvPr>
          <p:cNvSpPr/>
          <p:nvPr userDrawn="1"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Oval 21">
            <a:extLst>
              <a:ext uri="{FF2B5EF4-FFF2-40B4-BE49-F238E27FC236}">
                <a16:creationId xmlns:a16="http://schemas.microsoft.com/office/drawing/2014/main" id="{A349ACC0-5B39-4BE6-9C2A-9E79798FF07F}"/>
              </a:ext>
            </a:extLst>
          </p:cNvPr>
          <p:cNvSpPr>
            <a:spLocks noChangeAspect="1"/>
          </p:cNvSpPr>
          <p:nvPr userDrawn="1"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Oval 32">
            <a:extLst>
              <a:ext uri="{FF2B5EF4-FFF2-40B4-BE49-F238E27FC236}">
                <a16:creationId xmlns:a16="http://schemas.microsoft.com/office/drawing/2014/main" id="{4DA77867-6C00-40DC-B665-8D7356E0F92B}"/>
              </a:ext>
            </a:extLst>
          </p:cNvPr>
          <p:cNvSpPr/>
          <p:nvPr userDrawn="1"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30296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Icone [d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ICONE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D998CB39-A1E1-4246-B376-F2BC09B6BA33}"/>
              </a:ext>
            </a:extLst>
          </p:cNvPr>
          <p:cNvSpPr/>
          <p:nvPr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DF44CFB1-2D9D-4268-BE43-6A3C91929E53}"/>
              </a:ext>
            </a:extLst>
          </p:cNvPr>
          <p:cNvSpPr/>
          <p:nvPr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alf Frame 4">
            <a:extLst>
              <a:ext uri="{FF2B5EF4-FFF2-40B4-BE49-F238E27FC236}">
                <a16:creationId xmlns:a16="http://schemas.microsoft.com/office/drawing/2014/main" id="{944D1DC8-7EDA-403E-8502-7A62BF57EE8D}"/>
              </a:ext>
            </a:extLst>
          </p:cNvPr>
          <p:cNvSpPr/>
          <p:nvPr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E1810A91-F017-43C6-A5B7-8A351B85265A}"/>
              </a:ext>
            </a:extLst>
          </p:cNvPr>
          <p:cNvSpPr txBox="1"/>
          <p:nvPr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TextBox 58">
            <a:extLst>
              <a:ext uri="{FF2B5EF4-FFF2-40B4-BE49-F238E27FC236}">
                <a16:creationId xmlns:a16="http://schemas.microsoft.com/office/drawing/2014/main" id="{DD2C1A10-F16B-4A9C-9349-FF5375832921}"/>
              </a:ext>
            </a:extLst>
          </p:cNvPr>
          <p:cNvSpPr txBox="1"/>
          <p:nvPr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Box 60">
            <a:extLst>
              <a:ext uri="{FF2B5EF4-FFF2-40B4-BE49-F238E27FC236}">
                <a16:creationId xmlns:a16="http://schemas.microsoft.com/office/drawing/2014/main" id="{7F711571-11FF-4E23-B989-8643724C25C1}"/>
              </a:ext>
            </a:extLst>
          </p:cNvPr>
          <p:cNvSpPr txBox="1"/>
          <p:nvPr/>
        </p:nvSpPr>
        <p:spPr>
          <a:xfrm>
            <a:off x="630743" y="4191219"/>
            <a:ext cx="335741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SET DI ICONE COMPLETAMENTE MODIFICABILI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C06E7C-3FF5-4AB5-95D0-B865241EB956}"/>
              </a:ext>
            </a:extLst>
          </p:cNvPr>
          <p:cNvSpPr txBox="1"/>
          <p:nvPr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sp>
        <p:nvSpPr>
          <p:cNvPr id="67" name="Teardrop 9">
            <a:extLst>
              <a:ext uri="{FF2B5EF4-FFF2-40B4-BE49-F238E27FC236}">
                <a16:creationId xmlns:a16="http://schemas.microsoft.com/office/drawing/2014/main" id="{8F3EFA02-572C-402D-B2A7-858E93964A06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9628730" y="2463456"/>
            <a:ext cx="512877" cy="428096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Donut 22">
            <a:extLst>
              <a:ext uri="{FF2B5EF4-FFF2-40B4-BE49-F238E27FC236}">
                <a16:creationId xmlns:a16="http://schemas.microsoft.com/office/drawing/2014/main" id="{BD72AC63-D535-48BE-BB6A-414EF935BA05}"/>
              </a:ext>
            </a:extLst>
          </p:cNvPr>
          <p:cNvSpPr>
            <a:spLocks noChangeAspect="1"/>
          </p:cNvSpPr>
          <p:nvPr userDrawn="1"/>
        </p:nvSpPr>
        <p:spPr>
          <a:xfrm>
            <a:off x="8851032" y="2572309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9" name="Freeform 108">
            <a:extLst>
              <a:ext uri="{FF2B5EF4-FFF2-40B4-BE49-F238E27FC236}">
                <a16:creationId xmlns:a16="http://schemas.microsoft.com/office/drawing/2014/main" id="{3E97A564-77F8-4357-845E-E47178E544A4}"/>
              </a:ext>
            </a:extLst>
          </p:cNvPr>
          <p:cNvSpPr/>
          <p:nvPr userDrawn="1"/>
        </p:nvSpPr>
        <p:spPr>
          <a:xfrm>
            <a:off x="7191835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87876D39-A472-4F5B-A065-D6655705A017}"/>
              </a:ext>
            </a:extLst>
          </p:cNvPr>
          <p:cNvSpPr/>
          <p:nvPr userDrawn="1"/>
        </p:nvSpPr>
        <p:spPr>
          <a:xfrm>
            <a:off x="8026937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1" name="Group 110">
            <a:extLst>
              <a:ext uri="{FF2B5EF4-FFF2-40B4-BE49-F238E27FC236}">
                <a16:creationId xmlns:a16="http://schemas.microsoft.com/office/drawing/2014/main" id="{51803928-13A3-4D6B-BB5C-38875510B7EF}"/>
              </a:ext>
            </a:extLst>
          </p:cNvPr>
          <p:cNvGrpSpPr/>
          <p:nvPr userDrawn="1"/>
        </p:nvGrpSpPr>
        <p:grpSpPr>
          <a:xfrm>
            <a:off x="6353199" y="2416730"/>
            <a:ext cx="501857" cy="554554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82" name="Freeform 111">
              <a:extLst>
                <a:ext uri="{FF2B5EF4-FFF2-40B4-BE49-F238E27FC236}">
                  <a16:creationId xmlns:a16="http://schemas.microsoft.com/office/drawing/2014/main" id="{94947049-4381-4CAB-A09D-8032312B4462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3" name="Oval 37">
              <a:extLst>
                <a:ext uri="{FF2B5EF4-FFF2-40B4-BE49-F238E27FC236}">
                  <a16:creationId xmlns:a16="http://schemas.microsoft.com/office/drawing/2014/main" id="{777ADC0E-5E07-4489-8D6F-2EC850284065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4" name="Rectangle 19">
            <a:extLst>
              <a:ext uri="{FF2B5EF4-FFF2-40B4-BE49-F238E27FC236}">
                <a16:creationId xmlns:a16="http://schemas.microsoft.com/office/drawing/2014/main" id="{2F06181C-847F-40DF-87F7-F4665221F59B}"/>
              </a:ext>
            </a:extLst>
          </p:cNvPr>
          <p:cNvSpPr/>
          <p:nvPr userDrawn="1"/>
        </p:nvSpPr>
        <p:spPr>
          <a:xfrm>
            <a:off x="5542040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ed Rectangle 31">
            <a:extLst>
              <a:ext uri="{FF2B5EF4-FFF2-40B4-BE49-F238E27FC236}">
                <a16:creationId xmlns:a16="http://schemas.microsoft.com/office/drawing/2014/main" id="{9A53D727-5CF8-4F81-A3FE-E40A1BCF0018}"/>
              </a:ext>
            </a:extLst>
          </p:cNvPr>
          <p:cNvSpPr>
            <a:spLocks noChangeAspect="1"/>
          </p:cNvSpPr>
          <p:nvPr userDrawn="1"/>
        </p:nvSpPr>
        <p:spPr>
          <a:xfrm>
            <a:off x="5580598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5DD41494-7BB8-4DD8-BA6E-DB8BE87CC239}"/>
              </a:ext>
            </a:extLst>
          </p:cNvPr>
          <p:cNvSpPr>
            <a:spLocks noChangeAspect="1"/>
          </p:cNvSpPr>
          <p:nvPr userDrawn="1"/>
        </p:nvSpPr>
        <p:spPr>
          <a:xfrm>
            <a:off x="8847296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Oval 50">
            <a:extLst>
              <a:ext uri="{FF2B5EF4-FFF2-40B4-BE49-F238E27FC236}">
                <a16:creationId xmlns:a16="http://schemas.microsoft.com/office/drawing/2014/main" id="{C62A3CDD-75C2-400E-AB0B-8C0749B75158}"/>
              </a:ext>
            </a:extLst>
          </p:cNvPr>
          <p:cNvSpPr>
            <a:spLocks noChangeAspect="1"/>
          </p:cNvSpPr>
          <p:nvPr userDrawn="1"/>
        </p:nvSpPr>
        <p:spPr>
          <a:xfrm>
            <a:off x="6369580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Heart 17">
            <a:extLst>
              <a:ext uri="{FF2B5EF4-FFF2-40B4-BE49-F238E27FC236}">
                <a16:creationId xmlns:a16="http://schemas.microsoft.com/office/drawing/2014/main" id="{9AECB8D8-DE7E-441E-A7D8-011002AA5062}"/>
              </a:ext>
            </a:extLst>
          </p:cNvPr>
          <p:cNvSpPr/>
          <p:nvPr userDrawn="1"/>
        </p:nvSpPr>
        <p:spPr>
          <a:xfrm>
            <a:off x="8865289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Rounded Rectangle 17">
            <a:extLst>
              <a:ext uri="{FF2B5EF4-FFF2-40B4-BE49-F238E27FC236}">
                <a16:creationId xmlns:a16="http://schemas.microsoft.com/office/drawing/2014/main" id="{5C8805BF-16F8-4295-9990-A2C5F7A8D1CB}"/>
              </a:ext>
            </a:extLst>
          </p:cNvPr>
          <p:cNvSpPr>
            <a:spLocks noChangeAspect="1"/>
          </p:cNvSpPr>
          <p:nvPr userDrawn="1"/>
        </p:nvSpPr>
        <p:spPr>
          <a:xfrm>
            <a:off x="5600420" y="4575423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Oval 21">
            <a:extLst>
              <a:ext uri="{FF2B5EF4-FFF2-40B4-BE49-F238E27FC236}">
                <a16:creationId xmlns:a16="http://schemas.microsoft.com/office/drawing/2014/main" id="{17C8EDD3-182A-4444-8804-6B165D158D7C}"/>
              </a:ext>
            </a:extLst>
          </p:cNvPr>
          <p:cNvSpPr>
            <a:spLocks noChangeAspect="1"/>
          </p:cNvSpPr>
          <p:nvPr userDrawn="1"/>
        </p:nvSpPr>
        <p:spPr>
          <a:xfrm>
            <a:off x="9668004" y="4500774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Oval 25">
            <a:extLst>
              <a:ext uri="{FF2B5EF4-FFF2-40B4-BE49-F238E27FC236}">
                <a16:creationId xmlns:a16="http://schemas.microsoft.com/office/drawing/2014/main" id="{C994C385-1A45-4B4D-8CA8-3F1FB687B8CC}"/>
              </a:ext>
            </a:extLst>
          </p:cNvPr>
          <p:cNvSpPr>
            <a:spLocks noChangeAspect="1"/>
          </p:cNvSpPr>
          <p:nvPr userDrawn="1"/>
        </p:nvSpPr>
        <p:spPr>
          <a:xfrm>
            <a:off x="7178218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0" name="Round Same Side Corner Rectangle 8">
            <a:extLst>
              <a:ext uri="{FF2B5EF4-FFF2-40B4-BE49-F238E27FC236}">
                <a16:creationId xmlns:a16="http://schemas.microsoft.com/office/drawing/2014/main" id="{1D866EB4-1A21-4C9B-833F-63F5AC425A97}"/>
              </a:ext>
            </a:extLst>
          </p:cNvPr>
          <p:cNvSpPr/>
          <p:nvPr userDrawn="1"/>
        </p:nvSpPr>
        <p:spPr>
          <a:xfrm>
            <a:off x="8029293" y="550001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1" name="Rounded Rectangle 51">
            <a:extLst>
              <a:ext uri="{FF2B5EF4-FFF2-40B4-BE49-F238E27FC236}">
                <a16:creationId xmlns:a16="http://schemas.microsoft.com/office/drawing/2014/main" id="{AAE26734-FD50-4DAF-B283-B03D10D719D9}"/>
              </a:ext>
            </a:extLst>
          </p:cNvPr>
          <p:cNvSpPr/>
          <p:nvPr userDrawn="1"/>
        </p:nvSpPr>
        <p:spPr>
          <a:xfrm rot="16200000" flipH="1">
            <a:off x="5496132" y="555609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2" name="Isosceles Triangle 5">
            <a:extLst>
              <a:ext uri="{FF2B5EF4-FFF2-40B4-BE49-F238E27FC236}">
                <a16:creationId xmlns:a16="http://schemas.microsoft.com/office/drawing/2014/main" id="{F89F892F-E4B7-4487-9BFC-6BDE293A9FD6}"/>
              </a:ext>
            </a:extLst>
          </p:cNvPr>
          <p:cNvSpPr>
            <a:spLocks noChangeAspect="1"/>
          </p:cNvSpPr>
          <p:nvPr userDrawn="1"/>
        </p:nvSpPr>
        <p:spPr>
          <a:xfrm>
            <a:off x="7240653" y="466193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3" name="Trapezoid 22">
            <a:extLst>
              <a:ext uri="{FF2B5EF4-FFF2-40B4-BE49-F238E27FC236}">
                <a16:creationId xmlns:a16="http://schemas.microsoft.com/office/drawing/2014/main" id="{DBF446E4-992A-479B-8F23-77AED253D7F5}"/>
              </a:ext>
            </a:extLst>
          </p:cNvPr>
          <p:cNvSpPr>
            <a:spLocks noChangeAspect="1"/>
          </p:cNvSpPr>
          <p:nvPr userDrawn="1"/>
        </p:nvSpPr>
        <p:spPr>
          <a:xfrm>
            <a:off x="8025607" y="4602271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Rounded Rectangle 20">
            <a:extLst>
              <a:ext uri="{FF2B5EF4-FFF2-40B4-BE49-F238E27FC236}">
                <a16:creationId xmlns:a16="http://schemas.microsoft.com/office/drawing/2014/main" id="{1789E7CD-A723-4452-8ECB-345E97F057A9}"/>
              </a:ext>
            </a:extLst>
          </p:cNvPr>
          <p:cNvSpPr>
            <a:spLocks noChangeAspect="1"/>
          </p:cNvSpPr>
          <p:nvPr userDrawn="1"/>
        </p:nvSpPr>
        <p:spPr>
          <a:xfrm rot="2160000">
            <a:off x="9687397" y="3557025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Trapezoid 28">
            <a:extLst>
              <a:ext uri="{FF2B5EF4-FFF2-40B4-BE49-F238E27FC236}">
                <a16:creationId xmlns:a16="http://schemas.microsoft.com/office/drawing/2014/main" id="{E59EA893-1C42-4B80-9D0D-D1A8FF84C3B0}"/>
              </a:ext>
            </a:extLst>
          </p:cNvPr>
          <p:cNvSpPr>
            <a:spLocks noChangeAspect="1"/>
          </p:cNvSpPr>
          <p:nvPr userDrawn="1"/>
        </p:nvSpPr>
        <p:spPr>
          <a:xfrm>
            <a:off x="8071926" y="3588496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2">
            <a:extLst>
              <a:ext uri="{FF2B5EF4-FFF2-40B4-BE49-F238E27FC236}">
                <a16:creationId xmlns:a16="http://schemas.microsoft.com/office/drawing/2014/main" id="{1B712871-AA18-4BEF-BA7D-5156262E1A7E}"/>
              </a:ext>
            </a:extLst>
          </p:cNvPr>
          <p:cNvSpPr/>
          <p:nvPr userDrawn="1"/>
        </p:nvSpPr>
        <p:spPr>
          <a:xfrm>
            <a:off x="6344495" y="1416893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7" name="Rounded Rectangle 8">
            <a:extLst>
              <a:ext uri="{FF2B5EF4-FFF2-40B4-BE49-F238E27FC236}">
                <a16:creationId xmlns:a16="http://schemas.microsoft.com/office/drawing/2014/main" id="{97D99318-90C3-4566-9F78-99A0169D4B29}"/>
              </a:ext>
            </a:extLst>
          </p:cNvPr>
          <p:cNvSpPr/>
          <p:nvPr userDrawn="1"/>
        </p:nvSpPr>
        <p:spPr>
          <a:xfrm>
            <a:off x="5507254" y="1416893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8" name="Rounded Rectangle 2">
            <a:extLst>
              <a:ext uri="{FF2B5EF4-FFF2-40B4-BE49-F238E27FC236}">
                <a16:creationId xmlns:a16="http://schemas.microsoft.com/office/drawing/2014/main" id="{FFEB51A6-DBB0-4449-86ED-F25A328A6DD4}"/>
              </a:ext>
            </a:extLst>
          </p:cNvPr>
          <p:cNvSpPr/>
          <p:nvPr userDrawn="1"/>
        </p:nvSpPr>
        <p:spPr>
          <a:xfrm>
            <a:off x="8030881" y="141689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Rounded Rectangle 3">
            <a:extLst>
              <a:ext uri="{FF2B5EF4-FFF2-40B4-BE49-F238E27FC236}">
                <a16:creationId xmlns:a16="http://schemas.microsoft.com/office/drawing/2014/main" id="{BC79485A-5AB0-43E8-B33C-965B6B49FC60}"/>
              </a:ext>
            </a:extLst>
          </p:cNvPr>
          <p:cNvSpPr>
            <a:spLocks noChangeAspect="1"/>
          </p:cNvSpPr>
          <p:nvPr userDrawn="1"/>
        </p:nvSpPr>
        <p:spPr>
          <a:xfrm>
            <a:off x="7183131" y="141689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ounded Rectangle 10">
            <a:extLst>
              <a:ext uri="{FF2B5EF4-FFF2-40B4-BE49-F238E27FC236}">
                <a16:creationId xmlns:a16="http://schemas.microsoft.com/office/drawing/2014/main" id="{77D62C7D-07BD-4D39-9EA6-6F1F391C3F82}"/>
              </a:ext>
            </a:extLst>
          </p:cNvPr>
          <p:cNvSpPr>
            <a:spLocks noChangeAspect="1"/>
          </p:cNvSpPr>
          <p:nvPr userDrawn="1"/>
        </p:nvSpPr>
        <p:spPr>
          <a:xfrm>
            <a:off x="8855381" y="1406345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Block Arc 6">
            <a:extLst>
              <a:ext uri="{FF2B5EF4-FFF2-40B4-BE49-F238E27FC236}">
                <a16:creationId xmlns:a16="http://schemas.microsoft.com/office/drawing/2014/main" id="{832B8537-FD1E-41C8-89A6-3BF4FDDDE77C}"/>
              </a:ext>
            </a:extLst>
          </p:cNvPr>
          <p:cNvSpPr/>
          <p:nvPr userDrawn="1"/>
        </p:nvSpPr>
        <p:spPr>
          <a:xfrm>
            <a:off x="9688652" y="1423451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2" name="Left Arrow 1">
            <a:extLst>
              <a:ext uri="{FF2B5EF4-FFF2-40B4-BE49-F238E27FC236}">
                <a16:creationId xmlns:a16="http://schemas.microsoft.com/office/drawing/2014/main" id="{9DF22C63-68B8-4461-A97C-819512A53DB3}"/>
              </a:ext>
            </a:extLst>
          </p:cNvPr>
          <p:cNvSpPr>
            <a:spLocks noChangeAspect="1"/>
          </p:cNvSpPr>
          <p:nvPr userDrawn="1"/>
        </p:nvSpPr>
        <p:spPr>
          <a:xfrm>
            <a:off x="7170593" y="554032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3" name="Oval 35">
            <a:extLst>
              <a:ext uri="{FF2B5EF4-FFF2-40B4-BE49-F238E27FC236}">
                <a16:creationId xmlns:a16="http://schemas.microsoft.com/office/drawing/2014/main" id="{80E729A7-F51B-4578-91EA-D4AF35A29807}"/>
              </a:ext>
            </a:extLst>
          </p:cNvPr>
          <p:cNvSpPr/>
          <p:nvPr userDrawn="1"/>
        </p:nvSpPr>
        <p:spPr>
          <a:xfrm>
            <a:off x="6391021" y="555314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4" name="Shape 464">
            <a:extLst>
              <a:ext uri="{FF2B5EF4-FFF2-40B4-BE49-F238E27FC236}">
                <a16:creationId xmlns:a16="http://schemas.microsoft.com/office/drawing/2014/main" id="{81F5B7D9-F64B-475D-B42A-44E7399E0FF5}"/>
              </a:ext>
            </a:extLst>
          </p:cNvPr>
          <p:cNvSpPr/>
          <p:nvPr userDrawn="1"/>
        </p:nvSpPr>
        <p:spPr>
          <a:xfrm>
            <a:off x="6330650" y="4590078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482">
            <a:extLst>
              <a:ext uri="{FF2B5EF4-FFF2-40B4-BE49-F238E27FC236}">
                <a16:creationId xmlns:a16="http://schemas.microsoft.com/office/drawing/2014/main" id="{F4878AEF-620C-4018-9345-A57660192B27}"/>
              </a:ext>
            </a:extLst>
          </p:cNvPr>
          <p:cNvSpPr/>
          <p:nvPr userDrawn="1"/>
        </p:nvSpPr>
        <p:spPr>
          <a:xfrm>
            <a:off x="8847296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484">
            <a:extLst>
              <a:ext uri="{FF2B5EF4-FFF2-40B4-BE49-F238E27FC236}">
                <a16:creationId xmlns:a16="http://schemas.microsoft.com/office/drawing/2014/main" id="{777FE849-C0AB-4929-AC3F-01956BB56FC2}"/>
              </a:ext>
            </a:extLst>
          </p:cNvPr>
          <p:cNvSpPr/>
          <p:nvPr userDrawn="1"/>
        </p:nvSpPr>
        <p:spPr>
          <a:xfrm>
            <a:off x="9688652" y="5497037"/>
            <a:ext cx="529200" cy="529200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2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2C6E2450-293E-42DD-90E9-BE96C0A655E9}"/>
              </a:ext>
            </a:extLst>
          </p:cNvPr>
          <p:cNvSpPr/>
          <p:nvPr userDrawn="1"/>
        </p:nvSpPr>
        <p:spPr>
          <a:xfrm flipH="1">
            <a:off x="532487" y="3818162"/>
            <a:ext cx="1629688" cy="2263291"/>
          </a:xfrm>
          <a:custGeom>
            <a:avLst/>
            <a:gdLst>
              <a:gd name="connsiteX0" fmla="*/ 1759294 w 4022581"/>
              <a:gd name="connsiteY0" fmla="*/ 3774190 h 5586511"/>
              <a:gd name="connsiteX1" fmla="*/ 2712181 w 4022581"/>
              <a:gd name="connsiteY1" fmla="*/ 3774190 h 5586511"/>
              <a:gd name="connsiteX2" fmla="*/ 2733706 w 4022581"/>
              <a:gd name="connsiteY2" fmla="*/ 3795715 h 5586511"/>
              <a:gd name="connsiteX3" fmla="*/ 2712706 w 4022581"/>
              <a:gd name="connsiteY3" fmla="*/ 3817241 h 5586511"/>
              <a:gd name="connsiteX4" fmla="*/ 1759294 w 4022581"/>
              <a:gd name="connsiteY4" fmla="*/ 3817241 h 5586511"/>
              <a:gd name="connsiteX5" fmla="*/ 1737769 w 4022581"/>
              <a:gd name="connsiteY5" fmla="*/ 3795715 h 5586511"/>
              <a:gd name="connsiteX6" fmla="*/ 1759294 w 4022581"/>
              <a:gd name="connsiteY6" fmla="*/ 3774190 h 5586511"/>
              <a:gd name="connsiteX7" fmla="*/ 43050 w 4022581"/>
              <a:gd name="connsiteY7" fmla="*/ 3774190 h 5586511"/>
              <a:gd name="connsiteX8" fmla="*/ 1169189 w 4022581"/>
              <a:gd name="connsiteY8" fmla="*/ 3774190 h 5586511"/>
              <a:gd name="connsiteX9" fmla="*/ 1190714 w 4022581"/>
              <a:gd name="connsiteY9" fmla="*/ 3795715 h 5586511"/>
              <a:gd name="connsiteX10" fmla="*/ 1169189 w 4022581"/>
              <a:gd name="connsiteY10" fmla="*/ 3817241 h 5586511"/>
              <a:gd name="connsiteX11" fmla="*/ 43050 w 4022581"/>
              <a:gd name="connsiteY11" fmla="*/ 3817241 h 5586511"/>
              <a:gd name="connsiteX12" fmla="*/ 21525 w 4022581"/>
              <a:gd name="connsiteY12" fmla="*/ 3795715 h 5586511"/>
              <a:gd name="connsiteX13" fmla="*/ 43050 w 4022581"/>
              <a:gd name="connsiteY13" fmla="*/ 3774190 h 5586511"/>
              <a:gd name="connsiteX14" fmla="*/ 1205938 w 4022581"/>
              <a:gd name="connsiteY14" fmla="*/ 3529537 h 5586511"/>
              <a:gd name="connsiteX15" fmla="*/ 1708369 w 4022581"/>
              <a:gd name="connsiteY15" fmla="*/ 3529537 h 5586511"/>
              <a:gd name="connsiteX16" fmla="*/ 1710470 w 4022581"/>
              <a:gd name="connsiteY16" fmla="*/ 3535837 h 5586511"/>
              <a:gd name="connsiteX17" fmla="*/ 1668469 w 4022581"/>
              <a:gd name="connsiteY17" fmla="*/ 3562613 h 5586511"/>
              <a:gd name="connsiteX18" fmla="*/ 1273664 w 4022581"/>
              <a:gd name="connsiteY18" fmla="*/ 3572589 h 5586511"/>
              <a:gd name="connsiteX19" fmla="*/ 1224838 w 4022581"/>
              <a:gd name="connsiteY19" fmla="*/ 3550012 h 5586511"/>
              <a:gd name="connsiteX20" fmla="*/ 1205938 w 4022581"/>
              <a:gd name="connsiteY20" fmla="*/ 3529537 h 5586511"/>
              <a:gd name="connsiteX21" fmla="*/ 1710469 w 4022581"/>
              <a:gd name="connsiteY21" fmla="*/ 2010171 h 5586511"/>
              <a:gd name="connsiteX22" fmla="*/ 1632243 w 4022581"/>
              <a:gd name="connsiteY22" fmla="*/ 2088397 h 5586511"/>
              <a:gd name="connsiteX23" fmla="*/ 1710469 w 4022581"/>
              <a:gd name="connsiteY23" fmla="*/ 2166623 h 5586511"/>
              <a:gd name="connsiteX24" fmla="*/ 1788695 w 4022581"/>
              <a:gd name="connsiteY24" fmla="*/ 2088397 h 5586511"/>
              <a:gd name="connsiteX25" fmla="*/ 1710469 w 4022581"/>
              <a:gd name="connsiteY25" fmla="*/ 2010171 h 5586511"/>
              <a:gd name="connsiteX26" fmla="*/ 1710469 w 4022581"/>
              <a:gd name="connsiteY26" fmla="*/ 1933520 h 5586511"/>
              <a:gd name="connsiteX27" fmla="*/ 1865345 w 4022581"/>
              <a:gd name="connsiteY27" fmla="*/ 2088397 h 5586511"/>
              <a:gd name="connsiteX28" fmla="*/ 1710469 w 4022581"/>
              <a:gd name="connsiteY28" fmla="*/ 2243273 h 5586511"/>
              <a:gd name="connsiteX29" fmla="*/ 1555592 w 4022581"/>
              <a:gd name="connsiteY29" fmla="*/ 2088397 h 5586511"/>
              <a:gd name="connsiteX30" fmla="*/ 1710469 w 4022581"/>
              <a:gd name="connsiteY30" fmla="*/ 1933520 h 5586511"/>
              <a:gd name="connsiteX31" fmla="*/ 1710470 w 4022581"/>
              <a:gd name="connsiteY31" fmla="*/ 1845319 h 5586511"/>
              <a:gd name="connsiteX32" fmla="*/ 1467392 w 4022581"/>
              <a:gd name="connsiteY32" fmla="*/ 2088396 h 5586511"/>
              <a:gd name="connsiteX33" fmla="*/ 1710470 w 4022581"/>
              <a:gd name="connsiteY33" fmla="*/ 2331474 h 5586511"/>
              <a:gd name="connsiteX34" fmla="*/ 1953547 w 4022581"/>
              <a:gd name="connsiteY34" fmla="*/ 2088396 h 5586511"/>
              <a:gd name="connsiteX35" fmla="*/ 1710470 w 4022581"/>
              <a:gd name="connsiteY35" fmla="*/ 1845319 h 5586511"/>
              <a:gd name="connsiteX36" fmla="*/ 1202263 w 4022581"/>
              <a:gd name="connsiteY36" fmla="*/ 167400 h 5586511"/>
              <a:gd name="connsiteX37" fmla="*/ 1738820 w 4022581"/>
              <a:gd name="connsiteY37" fmla="*/ 167400 h 5586511"/>
              <a:gd name="connsiteX38" fmla="*/ 1744070 w 4022581"/>
              <a:gd name="connsiteY38" fmla="*/ 1336588 h 5586511"/>
              <a:gd name="connsiteX39" fmla="*/ 1955122 w 4022581"/>
              <a:gd name="connsiteY39" fmla="*/ 1631116 h 5586511"/>
              <a:gd name="connsiteX40" fmla="*/ 2234426 w 4022581"/>
              <a:gd name="connsiteY40" fmla="*/ 1630066 h 5586511"/>
              <a:gd name="connsiteX41" fmla="*/ 2258576 w 4022581"/>
              <a:gd name="connsiteY41" fmla="*/ 1653167 h 5586511"/>
              <a:gd name="connsiteX42" fmla="*/ 2258576 w 4022581"/>
              <a:gd name="connsiteY42" fmla="*/ 1713542 h 5586511"/>
              <a:gd name="connsiteX43" fmla="*/ 2280101 w 4022581"/>
              <a:gd name="connsiteY43" fmla="*/ 1736642 h 5586511"/>
              <a:gd name="connsiteX44" fmla="*/ 2678055 w 4022581"/>
              <a:gd name="connsiteY44" fmla="*/ 1749243 h 5586511"/>
              <a:gd name="connsiteX45" fmla="*/ 3728592 w 4022581"/>
              <a:gd name="connsiteY45" fmla="*/ 3139458 h 5586511"/>
              <a:gd name="connsiteX46" fmla="*/ 3981120 w 4022581"/>
              <a:gd name="connsiteY46" fmla="*/ 3625088 h 5586511"/>
              <a:gd name="connsiteX47" fmla="*/ 4002120 w 4022581"/>
              <a:gd name="connsiteY47" fmla="*/ 4043518 h 5586511"/>
              <a:gd name="connsiteX48" fmla="*/ 3678191 w 4022581"/>
              <a:gd name="connsiteY48" fmla="*/ 4530724 h 5586511"/>
              <a:gd name="connsiteX49" fmla="*/ 3216186 w 4022581"/>
              <a:gd name="connsiteY49" fmla="*/ 4718676 h 5586511"/>
              <a:gd name="connsiteX50" fmla="*/ 3216186 w 4022581"/>
              <a:gd name="connsiteY50" fmla="*/ 5032629 h 5586511"/>
              <a:gd name="connsiteX51" fmla="*/ 3979020 w 4022581"/>
              <a:gd name="connsiteY51" fmla="*/ 5038929 h 5586511"/>
              <a:gd name="connsiteX52" fmla="*/ 3979020 w 4022581"/>
              <a:gd name="connsiteY52" fmla="*/ 5586511 h 5586511"/>
              <a:gd name="connsiteX53" fmla="*/ 0 w 4022581"/>
              <a:gd name="connsiteY53" fmla="*/ 5586511 h 5586511"/>
              <a:gd name="connsiteX54" fmla="*/ 0 w 4022581"/>
              <a:gd name="connsiteY54" fmla="*/ 5037879 h 5586511"/>
              <a:gd name="connsiteX55" fmla="*/ 405829 w 4022581"/>
              <a:gd name="connsiteY55" fmla="*/ 5028954 h 5586511"/>
              <a:gd name="connsiteX56" fmla="*/ 405829 w 4022581"/>
              <a:gd name="connsiteY56" fmla="*/ 4847827 h 5586511"/>
              <a:gd name="connsiteX57" fmla="*/ 933460 w 4022581"/>
              <a:gd name="connsiteY57" fmla="*/ 4842052 h 5586511"/>
              <a:gd name="connsiteX58" fmla="*/ 1391791 w 4022581"/>
              <a:gd name="connsiteY58" fmla="*/ 4577974 h 5586511"/>
              <a:gd name="connsiteX59" fmla="*/ 1426967 w 4022581"/>
              <a:gd name="connsiteY59" fmla="*/ 4577449 h 5586511"/>
              <a:gd name="connsiteX60" fmla="*/ 1822821 w 4022581"/>
              <a:gd name="connsiteY60" fmla="*/ 4773801 h 5586511"/>
              <a:gd name="connsiteX61" fmla="*/ 1812321 w 4022581"/>
              <a:gd name="connsiteY61" fmla="*/ 4347496 h 5586511"/>
              <a:gd name="connsiteX62" fmla="*/ 746558 w 4022581"/>
              <a:gd name="connsiteY62" fmla="*/ 4336471 h 5586511"/>
              <a:gd name="connsiteX63" fmla="*/ 738683 w 4022581"/>
              <a:gd name="connsiteY63" fmla="*/ 4018843 h 5586511"/>
              <a:gd name="connsiteX64" fmla="*/ 47251 w 4022581"/>
              <a:gd name="connsiteY64" fmla="*/ 4008868 h 5586511"/>
              <a:gd name="connsiteX65" fmla="*/ 22050 w 4022581"/>
              <a:gd name="connsiteY65" fmla="*/ 4008868 h 5586511"/>
              <a:gd name="connsiteX66" fmla="*/ 22050 w 4022581"/>
              <a:gd name="connsiteY66" fmla="*/ 3859241 h 5586511"/>
              <a:gd name="connsiteX67" fmla="*/ 2680155 w 4022581"/>
              <a:gd name="connsiteY67" fmla="*/ 3859241 h 5586511"/>
              <a:gd name="connsiteX68" fmla="*/ 2735281 w 4022581"/>
              <a:gd name="connsiteY68" fmla="*/ 4002567 h 5586511"/>
              <a:gd name="connsiteX69" fmla="*/ 3160011 w 4022581"/>
              <a:gd name="connsiteY69" fmla="*/ 3584138 h 5586511"/>
              <a:gd name="connsiteX70" fmla="*/ 3134286 w 4022581"/>
              <a:gd name="connsiteY70" fmla="*/ 3287510 h 5586511"/>
              <a:gd name="connsiteX71" fmla="*/ 2877558 w 4022581"/>
              <a:gd name="connsiteY71" fmla="*/ 2957806 h 5586511"/>
              <a:gd name="connsiteX72" fmla="*/ 2569379 w 4022581"/>
              <a:gd name="connsiteY72" fmla="*/ 2858055 h 5586511"/>
              <a:gd name="connsiteX73" fmla="*/ 1834896 w 4022581"/>
              <a:gd name="connsiteY73" fmla="*/ 2850180 h 5586511"/>
              <a:gd name="connsiteX74" fmla="*/ 1819671 w 4022581"/>
              <a:gd name="connsiteY74" fmla="*/ 3051257 h 5586511"/>
              <a:gd name="connsiteX75" fmla="*/ 1737770 w 4022581"/>
              <a:gd name="connsiteY75" fmla="*/ 3109008 h 5586511"/>
              <a:gd name="connsiteX76" fmla="*/ 1726745 w 4022581"/>
              <a:gd name="connsiteY76" fmla="*/ 3494362 h 5586511"/>
              <a:gd name="connsiteX77" fmla="*/ 1191238 w 4022581"/>
              <a:gd name="connsiteY77" fmla="*/ 3497512 h 5586511"/>
              <a:gd name="connsiteX78" fmla="*/ 1185463 w 4022581"/>
              <a:gd name="connsiteY78" fmla="*/ 3135258 h 5586511"/>
              <a:gd name="connsiteX79" fmla="*/ 937660 w 4022581"/>
              <a:gd name="connsiteY79" fmla="*/ 3013457 h 5586511"/>
              <a:gd name="connsiteX80" fmla="*/ 936085 w 4022581"/>
              <a:gd name="connsiteY80" fmla="*/ 3013457 h 5586511"/>
              <a:gd name="connsiteX81" fmla="*/ 824784 w 4022581"/>
              <a:gd name="connsiteY81" fmla="*/ 3290660 h 5586511"/>
              <a:gd name="connsiteX82" fmla="*/ 737633 w 4022581"/>
              <a:gd name="connsiteY82" fmla="*/ 3265459 h 5586511"/>
              <a:gd name="connsiteX83" fmla="*/ 660457 w 4022581"/>
              <a:gd name="connsiteY83" fmla="*/ 3297485 h 5586511"/>
              <a:gd name="connsiteX84" fmla="*/ 352279 w 4022581"/>
              <a:gd name="connsiteY84" fmla="*/ 3164658 h 5586511"/>
              <a:gd name="connsiteX85" fmla="*/ 525006 w 4022581"/>
              <a:gd name="connsiteY85" fmla="*/ 2749904 h 5586511"/>
              <a:gd name="connsiteX86" fmla="*/ 536556 w 4022581"/>
              <a:gd name="connsiteY86" fmla="*/ 2717353 h 5586511"/>
              <a:gd name="connsiteX87" fmla="*/ 514506 w 4022581"/>
              <a:gd name="connsiteY87" fmla="*/ 2660653 h 5586511"/>
              <a:gd name="connsiteX88" fmla="*/ 498230 w 4022581"/>
              <a:gd name="connsiteY88" fmla="*/ 2602902 h 5586511"/>
              <a:gd name="connsiteX89" fmla="*/ 592206 w 4022581"/>
              <a:gd name="connsiteY89" fmla="*/ 2387650 h 5586511"/>
              <a:gd name="connsiteX90" fmla="*/ 998561 w 4022581"/>
              <a:gd name="connsiteY90" fmla="*/ 2551976 h 5586511"/>
              <a:gd name="connsiteX91" fmla="*/ 1003286 w 4022581"/>
              <a:gd name="connsiteY91" fmla="*/ 1752393 h 5586511"/>
              <a:gd name="connsiteX92" fmla="*/ 1190188 w 4022581"/>
              <a:gd name="connsiteY92" fmla="*/ 1599091 h 5586511"/>
              <a:gd name="connsiteX93" fmla="*/ 1202263 w 4022581"/>
              <a:gd name="connsiteY93" fmla="*/ 167400 h 5586511"/>
              <a:gd name="connsiteX94" fmla="*/ 1169095 w 4022581"/>
              <a:gd name="connsiteY94" fmla="*/ 0 h 5586511"/>
              <a:gd name="connsiteX95" fmla="*/ 1766794 w 4022581"/>
              <a:gd name="connsiteY95" fmla="*/ 0 h 5586511"/>
              <a:gd name="connsiteX96" fmla="*/ 1827246 w 4022581"/>
              <a:gd name="connsiteY96" fmla="*/ 60452 h 5586511"/>
              <a:gd name="connsiteX97" fmla="*/ 1827245 w 4022581"/>
              <a:gd name="connsiteY97" fmla="*/ 60452 h 5586511"/>
              <a:gd name="connsiteX98" fmla="*/ 1766793 w 4022581"/>
              <a:gd name="connsiteY98" fmla="*/ 120904 h 5586511"/>
              <a:gd name="connsiteX99" fmla="*/ 1169095 w 4022581"/>
              <a:gd name="connsiteY99" fmla="*/ 120903 h 5586511"/>
              <a:gd name="connsiteX100" fmla="*/ 1113394 w 4022581"/>
              <a:gd name="connsiteY100" fmla="*/ 83982 h 5586511"/>
              <a:gd name="connsiteX101" fmla="*/ 1108643 w 4022581"/>
              <a:gd name="connsiteY101" fmla="*/ 60452 h 5586511"/>
              <a:gd name="connsiteX102" fmla="*/ 1113394 w 4022581"/>
              <a:gd name="connsiteY102" fmla="*/ 36921 h 5586511"/>
              <a:gd name="connsiteX103" fmla="*/ 1169095 w 4022581"/>
              <a:gd name="connsiteY103" fmla="*/ 0 h 558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22581" h="5586511">
                <a:moveTo>
                  <a:pt x="1759294" y="3774190"/>
                </a:moveTo>
                <a:lnTo>
                  <a:pt x="2712181" y="3774190"/>
                </a:lnTo>
                <a:cubicBezTo>
                  <a:pt x="2723731" y="3774190"/>
                  <a:pt x="2733706" y="3783640"/>
                  <a:pt x="2733706" y="3795715"/>
                </a:cubicBezTo>
                <a:cubicBezTo>
                  <a:pt x="2733706" y="3807791"/>
                  <a:pt x="2724256" y="3817241"/>
                  <a:pt x="2712706" y="3817241"/>
                </a:cubicBezTo>
                <a:lnTo>
                  <a:pt x="1759294" y="3817241"/>
                </a:lnTo>
                <a:cubicBezTo>
                  <a:pt x="1747744" y="3817241"/>
                  <a:pt x="1737769" y="3807791"/>
                  <a:pt x="1737769" y="3795715"/>
                </a:cubicBezTo>
                <a:cubicBezTo>
                  <a:pt x="1737769" y="3784165"/>
                  <a:pt x="1747219" y="3774190"/>
                  <a:pt x="1759294" y="3774190"/>
                </a:cubicBezTo>
                <a:close/>
                <a:moveTo>
                  <a:pt x="43050" y="3774190"/>
                </a:moveTo>
                <a:lnTo>
                  <a:pt x="1169189" y="3774190"/>
                </a:lnTo>
                <a:cubicBezTo>
                  <a:pt x="1180739" y="3774190"/>
                  <a:pt x="1190714" y="3783640"/>
                  <a:pt x="1190714" y="3795715"/>
                </a:cubicBezTo>
                <a:cubicBezTo>
                  <a:pt x="1190714" y="3807791"/>
                  <a:pt x="1180739" y="3817241"/>
                  <a:pt x="1169189" y="3817241"/>
                </a:cubicBezTo>
                <a:lnTo>
                  <a:pt x="43050" y="3817241"/>
                </a:lnTo>
                <a:cubicBezTo>
                  <a:pt x="31500" y="3817241"/>
                  <a:pt x="21525" y="3807791"/>
                  <a:pt x="21525" y="3795715"/>
                </a:cubicBezTo>
                <a:cubicBezTo>
                  <a:pt x="21525" y="3784165"/>
                  <a:pt x="30975" y="3774190"/>
                  <a:pt x="43050" y="3774190"/>
                </a:cubicBezTo>
                <a:close/>
                <a:moveTo>
                  <a:pt x="1205938" y="3529537"/>
                </a:moveTo>
                <a:cubicBezTo>
                  <a:pt x="1378665" y="3529537"/>
                  <a:pt x="1543518" y="3529537"/>
                  <a:pt x="1708369" y="3529537"/>
                </a:cubicBezTo>
                <a:cubicBezTo>
                  <a:pt x="1708894" y="3531637"/>
                  <a:pt x="1709945" y="3533737"/>
                  <a:pt x="1710470" y="3535837"/>
                </a:cubicBezTo>
                <a:cubicBezTo>
                  <a:pt x="1696294" y="3544762"/>
                  <a:pt x="1683169" y="3554738"/>
                  <a:pt x="1668469" y="3562613"/>
                </a:cubicBezTo>
                <a:cubicBezTo>
                  <a:pt x="1538793" y="3632439"/>
                  <a:pt x="1406491" y="3629814"/>
                  <a:pt x="1273664" y="3572589"/>
                </a:cubicBezTo>
                <a:cubicBezTo>
                  <a:pt x="1257389" y="3565764"/>
                  <a:pt x="1240588" y="3558938"/>
                  <a:pt x="1224838" y="3550012"/>
                </a:cubicBezTo>
                <a:cubicBezTo>
                  <a:pt x="1218013" y="3546337"/>
                  <a:pt x="1213813" y="3538462"/>
                  <a:pt x="1205938" y="3529537"/>
                </a:cubicBezTo>
                <a:close/>
                <a:moveTo>
                  <a:pt x="1710469" y="2010171"/>
                </a:moveTo>
                <a:cubicBezTo>
                  <a:pt x="1667418" y="2010171"/>
                  <a:pt x="1632243" y="2045346"/>
                  <a:pt x="1632243" y="2088397"/>
                </a:cubicBezTo>
                <a:cubicBezTo>
                  <a:pt x="1632243" y="2131447"/>
                  <a:pt x="1667418" y="2166623"/>
                  <a:pt x="1710469" y="2166623"/>
                </a:cubicBezTo>
                <a:cubicBezTo>
                  <a:pt x="1754044" y="2166623"/>
                  <a:pt x="1788695" y="2131447"/>
                  <a:pt x="1788695" y="2088397"/>
                </a:cubicBezTo>
                <a:cubicBezTo>
                  <a:pt x="1788695" y="2045346"/>
                  <a:pt x="1753519" y="2010171"/>
                  <a:pt x="1710469" y="2010171"/>
                </a:cubicBezTo>
                <a:close/>
                <a:moveTo>
                  <a:pt x="1710469" y="1933520"/>
                </a:moveTo>
                <a:cubicBezTo>
                  <a:pt x="1796045" y="1933520"/>
                  <a:pt x="1865345" y="2002821"/>
                  <a:pt x="1865345" y="2088397"/>
                </a:cubicBezTo>
                <a:cubicBezTo>
                  <a:pt x="1865345" y="2173973"/>
                  <a:pt x="1796045" y="2243273"/>
                  <a:pt x="1710469" y="2243273"/>
                </a:cubicBezTo>
                <a:cubicBezTo>
                  <a:pt x="1624893" y="2243273"/>
                  <a:pt x="1555592" y="2173973"/>
                  <a:pt x="1555592" y="2088397"/>
                </a:cubicBezTo>
                <a:cubicBezTo>
                  <a:pt x="1555592" y="2002821"/>
                  <a:pt x="1624893" y="1933520"/>
                  <a:pt x="1710469" y="1933520"/>
                </a:cubicBezTo>
                <a:close/>
                <a:moveTo>
                  <a:pt x="1710470" y="1845319"/>
                </a:moveTo>
                <a:cubicBezTo>
                  <a:pt x="1576068" y="1845319"/>
                  <a:pt x="1467392" y="1953995"/>
                  <a:pt x="1467392" y="2088396"/>
                </a:cubicBezTo>
                <a:cubicBezTo>
                  <a:pt x="1467392" y="2222798"/>
                  <a:pt x="1576068" y="2331474"/>
                  <a:pt x="1710470" y="2331474"/>
                </a:cubicBezTo>
                <a:cubicBezTo>
                  <a:pt x="1844871" y="2331474"/>
                  <a:pt x="1953547" y="2222798"/>
                  <a:pt x="1953547" y="2088396"/>
                </a:cubicBezTo>
                <a:cubicBezTo>
                  <a:pt x="1953547" y="1953995"/>
                  <a:pt x="1844871" y="1845319"/>
                  <a:pt x="1710470" y="1845319"/>
                </a:cubicBezTo>
                <a:close/>
                <a:moveTo>
                  <a:pt x="1202263" y="167400"/>
                </a:moveTo>
                <a:cubicBezTo>
                  <a:pt x="1380766" y="167400"/>
                  <a:pt x="1558218" y="167400"/>
                  <a:pt x="1738820" y="167400"/>
                </a:cubicBezTo>
                <a:cubicBezTo>
                  <a:pt x="1738820" y="174750"/>
                  <a:pt x="1741970" y="954384"/>
                  <a:pt x="1744070" y="1336588"/>
                </a:cubicBezTo>
                <a:cubicBezTo>
                  <a:pt x="1744070" y="1349188"/>
                  <a:pt x="1935697" y="1631116"/>
                  <a:pt x="1955122" y="1631116"/>
                </a:cubicBezTo>
                <a:cubicBezTo>
                  <a:pt x="2048574" y="1630066"/>
                  <a:pt x="2141499" y="1631116"/>
                  <a:pt x="2234426" y="1630066"/>
                </a:cubicBezTo>
                <a:cubicBezTo>
                  <a:pt x="2252801" y="1629541"/>
                  <a:pt x="2259101" y="1635316"/>
                  <a:pt x="2258576" y="1653167"/>
                </a:cubicBezTo>
                <a:cubicBezTo>
                  <a:pt x="2257526" y="1673117"/>
                  <a:pt x="2259101" y="1693592"/>
                  <a:pt x="2258576" y="1713542"/>
                </a:cubicBezTo>
                <a:cubicBezTo>
                  <a:pt x="2258051" y="1729817"/>
                  <a:pt x="2262251" y="1736117"/>
                  <a:pt x="2280101" y="1736642"/>
                </a:cubicBezTo>
                <a:cubicBezTo>
                  <a:pt x="2412928" y="1739793"/>
                  <a:pt x="2545229" y="1744518"/>
                  <a:pt x="2678055" y="1749243"/>
                </a:cubicBezTo>
                <a:cubicBezTo>
                  <a:pt x="2686981" y="1749768"/>
                  <a:pt x="3500739" y="2793479"/>
                  <a:pt x="3728592" y="3139458"/>
                </a:cubicBezTo>
                <a:cubicBezTo>
                  <a:pt x="3837793" y="3301685"/>
                  <a:pt x="3907094" y="3431886"/>
                  <a:pt x="3981120" y="3625088"/>
                </a:cubicBezTo>
                <a:cubicBezTo>
                  <a:pt x="4046745" y="3853991"/>
                  <a:pt x="4018920" y="3983143"/>
                  <a:pt x="4002120" y="4043518"/>
                </a:cubicBezTo>
                <a:cubicBezTo>
                  <a:pt x="3978495" y="4145894"/>
                  <a:pt x="3899219" y="4389497"/>
                  <a:pt x="3678191" y="4530724"/>
                </a:cubicBezTo>
                <a:cubicBezTo>
                  <a:pt x="3613616" y="4563799"/>
                  <a:pt x="3479214" y="4637825"/>
                  <a:pt x="3216186" y="4718676"/>
                </a:cubicBezTo>
                <a:cubicBezTo>
                  <a:pt x="3216186" y="4822627"/>
                  <a:pt x="3216186" y="4925003"/>
                  <a:pt x="3216186" y="5032629"/>
                </a:cubicBezTo>
                <a:cubicBezTo>
                  <a:pt x="3471864" y="5034729"/>
                  <a:pt x="3724917" y="5036829"/>
                  <a:pt x="3979020" y="5038929"/>
                </a:cubicBezTo>
                <a:cubicBezTo>
                  <a:pt x="3979020" y="5223206"/>
                  <a:pt x="3979020" y="5404333"/>
                  <a:pt x="3979020" y="5586511"/>
                </a:cubicBezTo>
                <a:cubicBezTo>
                  <a:pt x="2652855" y="5586511"/>
                  <a:pt x="1327216" y="5586511"/>
                  <a:pt x="0" y="5586511"/>
                </a:cubicBezTo>
                <a:cubicBezTo>
                  <a:pt x="0" y="5404858"/>
                  <a:pt x="0" y="5223731"/>
                  <a:pt x="0" y="5037879"/>
                </a:cubicBezTo>
                <a:cubicBezTo>
                  <a:pt x="134926" y="5035254"/>
                  <a:pt x="269328" y="5032104"/>
                  <a:pt x="405829" y="5028954"/>
                </a:cubicBezTo>
                <a:cubicBezTo>
                  <a:pt x="405829" y="4969103"/>
                  <a:pt x="405829" y="4909778"/>
                  <a:pt x="405829" y="4847827"/>
                </a:cubicBezTo>
                <a:cubicBezTo>
                  <a:pt x="416330" y="4847827"/>
                  <a:pt x="765983" y="4844677"/>
                  <a:pt x="933460" y="4842052"/>
                </a:cubicBezTo>
                <a:cubicBezTo>
                  <a:pt x="945535" y="4841527"/>
                  <a:pt x="1251089" y="4662500"/>
                  <a:pt x="1391791" y="4577974"/>
                </a:cubicBezTo>
                <a:cubicBezTo>
                  <a:pt x="1404391" y="4570099"/>
                  <a:pt x="1413842" y="4570624"/>
                  <a:pt x="1426967" y="4577449"/>
                </a:cubicBezTo>
                <a:cubicBezTo>
                  <a:pt x="1544568" y="4638350"/>
                  <a:pt x="1806546" y="4768026"/>
                  <a:pt x="1822821" y="4773801"/>
                </a:cubicBezTo>
                <a:cubicBezTo>
                  <a:pt x="1819146" y="4628900"/>
                  <a:pt x="1815996" y="4489248"/>
                  <a:pt x="1812321" y="4347496"/>
                </a:cubicBezTo>
                <a:cubicBezTo>
                  <a:pt x="1457417" y="4343821"/>
                  <a:pt x="1103562" y="4340146"/>
                  <a:pt x="746558" y="4336471"/>
                </a:cubicBezTo>
                <a:cubicBezTo>
                  <a:pt x="743933" y="4230420"/>
                  <a:pt x="741308" y="4126469"/>
                  <a:pt x="738683" y="4018843"/>
                </a:cubicBezTo>
                <a:cubicBezTo>
                  <a:pt x="720308" y="4017268"/>
                  <a:pt x="259353" y="4010443"/>
                  <a:pt x="47251" y="4008868"/>
                </a:cubicBezTo>
                <a:cubicBezTo>
                  <a:pt x="39375" y="4008868"/>
                  <a:pt x="31500" y="4008868"/>
                  <a:pt x="22050" y="4008868"/>
                </a:cubicBezTo>
                <a:cubicBezTo>
                  <a:pt x="22050" y="3958992"/>
                  <a:pt x="22050" y="3910167"/>
                  <a:pt x="22050" y="3859241"/>
                </a:cubicBezTo>
                <a:cubicBezTo>
                  <a:pt x="28875" y="3859241"/>
                  <a:pt x="1800771" y="3859241"/>
                  <a:pt x="2680155" y="3859241"/>
                </a:cubicBezTo>
                <a:cubicBezTo>
                  <a:pt x="2715856" y="3859241"/>
                  <a:pt x="2730556" y="3966867"/>
                  <a:pt x="2735281" y="4002567"/>
                </a:cubicBezTo>
                <a:cubicBezTo>
                  <a:pt x="2954734" y="3954267"/>
                  <a:pt x="3116435" y="3816190"/>
                  <a:pt x="3160011" y="3584138"/>
                </a:cubicBezTo>
                <a:cubicBezTo>
                  <a:pt x="3178911" y="3484912"/>
                  <a:pt x="3160536" y="3385686"/>
                  <a:pt x="3134286" y="3287510"/>
                </a:cubicBezTo>
                <a:cubicBezTo>
                  <a:pt x="3094910" y="3140508"/>
                  <a:pt x="2999359" y="3036032"/>
                  <a:pt x="2877558" y="2957806"/>
                </a:cubicBezTo>
                <a:cubicBezTo>
                  <a:pt x="2786206" y="2898480"/>
                  <a:pt x="2683305" y="2858580"/>
                  <a:pt x="2569379" y="2858055"/>
                </a:cubicBezTo>
                <a:cubicBezTo>
                  <a:pt x="2329977" y="2855955"/>
                  <a:pt x="1841721" y="2849655"/>
                  <a:pt x="1834896" y="2850180"/>
                </a:cubicBezTo>
                <a:cubicBezTo>
                  <a:pt x="1833321" y="2885355"/>
                  <a:pt x="1825446" y="3018707"/>
                  <a:pt x="1819671" y="3051257"/>
                </a:cubicBezTo>
                <a:cubicBezTo>
                  <a:pt x="1811796" y="3093258"/>
                  <a:pt x="1747220" y="3107958"/>
                  <a:pt x="1737770" y="3109008"/>
                </a:cubicBezTo>
                <a:cubicBezTo>
                  <a:pt x="1734095" y="3236584"/>
                  <a:pt x="1730420" y="3364161"/>
                  <a:pt x="1726745" y="3494362"/>
                </a:cubicBezTo>
                <a:cubicBezTo>
                  <a:pt x="1547193" y="3490687"/>
                  <a:pt x="1388116" y="3501187"/>
                  <a:pt x="1191238" y="3497512"/>
                </a:cubicBezTo>
                <a:cubicBezTo>
                  <a:pt x="1191238" y="3488062"/>
                  <a:pt x="1186513" y="3242884"/>
                  <a:pt x="1185463" y="3135258"/>
                </a:cubicBezTo>
                <a:cubicBezTo>
                  <a:pt x="1185463" y="3123183"/>
                  <a:pt x="1015361" y="3045482"/>
                  <a:pt x="937660" y="3013457"/>
                </a:cubicBezTo>
                <a:cubicBezTo>
                  <a:pt x="936610" y="3012932"/>
                  <a:pt x="934510" y="3013457"/>
                  <a:pt x="936085" y="3013457"/>
                </a:cubicBezTo>
                <a:cubicBezTo>
                  <a:pt x="898810" y="3105858"/>
                  <a:pt x="862059" y="3197209"/>
                  <a:pt x="824784" y="3290660"/>
                </a:cubicBezTo>
                <a:cubicBezTo>
                  <a:pt x="794859" y="3281735"/>
                  <a:pt x="766508" y="3273859"/>
                  <a:pt x="737633" y="3265459"/>
                </a:cubicBezTo>
                <a:cubicBezTo>
                  <a:pt x="701408" y="3254959"/>
                  <a:pt x="662557" y="3294860"/>
                  <a:pt x="660457" y="3297485"/>
                </a:cubicBezTo>
                <a:cubicBezTo>
                  <a:pt x="558606" y="3253384"/>
                  <a:pt x="457805" y="3209809"/>
                  <a:pt x="352279" y="3164658"/>
                </a:cubicBezTo>
                <a:cubicBezTo>
                  <a:pt x="365404" y="3128958"/>
                  <a:pt x="481430" y="2849655"/>
                  <a:pt x="525006" y="2749904"/>
                </a:cubicBezTo>
                <a:cubicBezTo>
                  <a:pt x="529206" y="2739404"/>
                  <a:pt x="533931" y="2728378"/>
                  <a:pt x="536556" y="2717353"/>
                </a:cubicBezTo>
                <a:cubicBezTo>
                  <a:pt x="543906" y="2689003"/>
                  <a:pt x="538656" y="2676928"/>
                  <a:pt x="514506" y="2660653"/>
                </a:cubicBezTo>
                <a:cubicBezTo>
                  <a:pt x="483530" y="2639653"/>
                  <a:pt x="483005" y="2637027"/>
                  <a:pt x="498230" y="2602902"/>
                </a:cubicBezTo>
                <a:cubicBezTo>
                  <a:pt x="527631" y="2535176"/>
                  <a:pt x="589581" y="2392900"/>
                  <a:pt x="592206" y="2387650"/>
                </a:cubicBezTo>
                <a:cubicBezTo>
                  <a:pt x="726608" y="2441725"/>
                  <a:pt x="859959" y="2495801"/>
                  <a:pt x="998561" y="2551976"/>
                </a:cubicBezTo>
                <a:cubicBezTo>
                  <a:pt x="998561" y="2537276"/>
                  <a:pt x="1001711" y="2008595"/>
                  <a:pt x="1003286" y="1752393"/>
                </a:cubicBezTo>
                <a:cubicBezTo>
                  <a:pt x="1003286" y="1738217"/>
                  <a:pt x="1190188" y="1605391"/>
                  <a:pt x="1190188" y="1599091"/>
                </a:cubicBezTo>
                <a:cubicBezTo>
                  <a:pt x="1191763" y="1514040"/>
                  <a:pt x="1202263" y="174750"/>
                  <a:pt x="1202263" y="167400"/>
                </a:cubicBezTo>
                <a:close/>
                <a:moveTo>
                  <a:pt x="1169095" y="0"/>
                </a:moveTo>
                <a:lnTo>
                  <a:pt x="1766794" y="0"/>
                </a:lnTo>
                <a:cubicBezTo>
                  <a:pt x="1800181" y="0"/>
                  <a:pt x="1827246" y="27065"/>
                  <a:pt x="1827246" y="60452"/>
                </a:cubicBezTo>
                <a:lnTo>
                  <a:pt x="1827245" y="60452"/>
                </a:lnTo>
                <a:cubicBezTo>
                  <a:pt x="1827245" y="93839"/>
                  <a:pt x="1800180" y="120904"/>
                  <a:pt x="1766793" y="120904"/>
                </a:cubicBezTo>
                <a:lnTo>
                  <a:pt x="1169095" y="120903"/>
                </a:lnTo>
                <a:cubicBezTo>
                  <a:pt x="1144055" y="120903"/>
                  <a:pt x="1122571" y="105679"/>
                  <a:pt x="1113394" y="83982"/>
                </a:cubicBezTo>
                <a:lnTo>
                  <a:pt x="1108643" y="60452"/>
                </a:lnTo>
                <a:lnTo>
                  <a:pt x="1113394" y="36921"/>
                </a:lnTo>
                <a:cubicBezTo>
                  <a:pt x="1122571" y="15224"/>
                  <a:pt x="1144055" y="0"/>
                  <a:pt x="1169095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2">
            <a:extLst>
              <a:ext uri="{FF2B5EF4-FFF2-40B4-BE49-F238E27FC236}">
                <a16:creationId xmlns:a16="http://schemas.microsoft.com/office/drawing/2014/main" id="{D342D6A8-EECD-42CB-8D01-D86AAAAAA39B}"/>
              </a:ext>
            </a:extLst>
          </p:cNvPr>
          <p:cNvGrpSpPr/>
          <p:nvPr userDrawn="1"/>
        </p:nvGrpSpPr>
        <p:grpSpPr>
          <a:xfrm>
            <a:off x="2348457" y="3357322"/>
            <a:ext cx="2642644" cy="2870232"/>
            <a:chOff x="995906" y="1393949"/>
            <a:chExt cx="4303471" cy="4674092"/>
          </a:xfrm>
        </p:grpSpPr>
        <p:sp>
          <p:nvSpPr>
            <p:cNvPr id="6" name="Teardrop 27">
              <a:extLst>
                <a:ext uri="{FF2B5EF4-FFF2-40B4-BE49-F238E27FC236}">
                  <a16:creationId xmlns:a16="http://schemas.microsoft.com/office/drawing/2014/main" id="{FA348524-E2DA-461E-81FA-21FF44CB6F65}"/>
                </a:ext>
              </a:extLst>
            </p:cNvPr>
            <p:cNvSpPr/>
            <p:nvPr/>
          </p:nvSpPr>
          <p:spPr>
            <a:xfrm rot="18900000">
              <a:off x="3498106" y="2486859"/>
              <a:ext cx="342733" cy="338278"/>
            </a:xfrm>
            <a:custGeom>
              <a:avLst/>
              <a:gdLst>
                <a:gd name="connsiteX0" fmla="*/ 0 w 220469"/>
                <a:gd name="connsiteY0" fmla="*/ 110235 h 220469"/>
                <a:gd name="connsiteX1" fmla="*/ 110235 w 220469"/>
                <a:gd name="connsiteY1" fmla="*/ 0 h 220469"/>
                <a:gd name="connsiteX2" fmla="*/ 220469 w 220469"/>
                <a:gd name="connsiteY2" fmla="*/ 0 h 220469"/>
                <a:gd name="connsiteX3" fmla="*/ 220469 w 220469"/>
                <a:gd name="connsiteY3" fmla="*/ 110235 h 220469"/>
                <a:gd name="connsiteX4" fmla="*/ 110234 w 220469"/>
                <a:gd name="connsiteY4" fmla="*/ 220470 h 220469"/>
                <a:gd name="connsiteX5" fmla="*/ -1 w 220469"/>
                <a:gd name="connsiteY5" fmla="*/ 110235 h 220469"/>
                <a:gd name="connsiteX6" fmla="*/ 0 w 220469"/>
                <a:gd name="connsiteY6" fmla="*/ 110235 h 22046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  <a:gd name="connsiteX0" fmla="*/ 1 w 259198"/>
                <a:gd name="connsiteY0" fmla="*/ 145594 h 255829"/>
                <a:gd name="connsiteX1" fmla="*/ 110236 w 259198"/>
                <a:gd name="connsiteY1" fmla="*/ 35359 h 255829"/>
                <a:gd name="connsiteX2" fmla="*/ 259198 w 259198"/>
                <a:gd name="connsiteY2" fmla="*/ 0 h 255829"/>
                <a:gd name="connsiteX3" fmla="*/ 220470 w 259198"/>
                <a:gd name="connsiteY3" fmla="*/ 145594 h 255829"/>
                <a:gd name="connsiteX4" fmla="*/ 110235 w 259198"/>
                <a:gd name="connsiteY4" fmla="*/ 255829 h 255829"/>
                <a:gd name="connsiteX5" fmla="*/ 0 w 259198"/>
                <a:gd name="connsiteY5" fmla="*/ 145594 h 255829"/>
                <a:gd name="connsiteX6" fmla="*/ 1 w 259198"/>
                <a:gd name="connsiteY6" fmla="*/ 145594 h 25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198" h="255829">
                  <a:moveTo>
                    <a:pt x="1" y="145594"/>
                  </a:moveTo>
                  <a:cubicBezTo>
                    <a:pt x="1" y="84713"/>
                    <a:pt x="35885" y="62300"/>
                    <a:pt x="110236" y="35359"/>
                  </a:cubicBezTo>
                  <a:cubicBezTo>
                    <a:pt x="178411" y="18523"/>
                    <a:pt x="199441" y="11785"/>
                    <a:pt x="259198" y="0"/>
                  </a:cubicBezTo>
                  <a:cubicBezTo>
                    <a:pt x="244044" y="58633"/>
                    <a:pt x="244042" y="75173"/>
                    <a:pt x="220470" y="145594"/>
                  </a:cubicBezTo>
                  <a:cubicBezTo>
                    <a:pt x="196896" y="219943"/>
                    <a:pt x="171116" y="255829"/>
                    <a:pt x="110235" y="255829"/>
                  </a:cubicBezTo>
                  <a:cubicBezTo>
                    <a:pt x="49354" y="255829"/>
                    <a:pt x="0" y="206475"/>
                    <a:pt x="0" y="145594"/>
                  </a:cubicBezTo>
                  <a:lnTo>
                    <a:pt x="1" y="14559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FB569943-AD27-4B3F-9811-3029D491CFDE}"/>
                </a:ext>
              </a:extLst>
            </p:cNvPr>
            <p:cNvGrpSpPr/>
            <p:nvPr/>
          </p:nvGrpSpPr>
          <p:grpSpPr>
            <a:xfrm>
              <a:off x="995906" y="1393949"/>
              <a:ext cx="2477149" cy="1581627"/>
              <a:chOff x="-40593" y="1204659"/>
              <a:chExt cx="2495556" cy="1593380"/>
            </a:xfrm>
          </p:grpSpPr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21ABB6DA-0422-4BF3-A596-5B9277E9AF44}"/>
                  </a:ext>
                </a:extLst>
              </p:cNvPr>
              <p:cNvGrpSpPr/>
              <p:nvPr/>
            </p:nvGrpSpPr>
            <p:grpSpPr>
              <a:xfrm>
                <a:off x="-40593" y="1204659"/>
                <a:ext cx="2495556" cy="1413837"/>
                <a:chOff x="427571" y="1831133"/>
                <a:chExt cx="2263443" cy="1282335"/>
              </a:xfrm>
            </p:grpSpPr>
            <p:sp>
              <p:nvSpPr>
                <p:cNvPr id="42" name="Rounded Rectangle 21">
                  <a:extLst>
                    <a:ext uri="{FF2B5EF4-FFF2-40B4-BE49-F238E27FC236}">
                      <a16:creationId xmlns:a16="http://schemas.microsoft.com/office/drawing/2014/main" id="{CDA90EF2-6C31-43A0-B2E7-EA9656018343}"/>
                    </a:ext>
                  </a:extLst>
                </p:cNvPr>
                <p:cNvSpPr/>
                <p:nvPr userDrawn="1"/>
              </p:nvSpPr>
              <p:spPr>
                <a:xfrm rot="3600000">
                  <a:off x="2191300" y="2155086"/>
                  <a:ext cx="810238" cy="162331"/>
                </a:xfrm>
                <a:prstGeom prst="roundRect">
                  <a:avLst>
                    <a:gd name="adj" fmla="val 466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3" name="Round Same Side Corner Rectangle 22">
                  <a:extLst>
                    <a:ext uri="{FF2B5EF4-FFF2-40B4-BE49-F238E27FC236}">
                      <a16:creationId xmlns:a16="http://schemas.microsoft.com/office/drawing/2014/main" id="{340CA916-0D26-4A39-AEF9-E02EE8B7CD2E}"/>
                    </a:ext>
                  </a:extLst>
                </p:cNvPr>
                <p:cNvSpPr/>
                <p:nvPr userDrawn="1"/>
              </p:nvSpPr>
              <p:spPr>
                <a:xfrm rot="14400000">
                  <a:off x="1292073" y="1706320"/>
                  <a:ext cx="548653" cy="224922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4" name="Round Same Side Corner Rectangle 42">
                  <a:extLst>
                    <a:ext uri="{FF2B5EF4-FFF2-40B4-BE49-F238E27FC236}">
                      <a16:creationId xmlns:a16="http://schemas.microsoft.com/office/drawing/2014/main" id="{E23C6306-23DB-4F78-804E-EFD6E7BBA092}"/>
                    </a:ext>
                  </a:extLst>
                </p:cNvPr>
                <p:cNvSpPr/>
                <p:nvPr userDrawn="1"/>
              </p:nvSpPr>
              <p:spPr>
                <a:xfrm rot="14400000">
                  <a:off x="1277858" y="1714528"/>
                  <a:ext cx="548653" cy="2249228"/>
                </a:xfrm>
                <a:custGeom>
                  <a:avLst/>
                  <a:gdLst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5170 w 665170"/>
                    <a:gd name="connsiteY3" fmla="*/ 272689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66517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2726892 h 2726892"/>
                    <a:gd name="connsiteX8" fmla="*/ 0 w 665170"/>
                    <a:gd name="connsiteY8" fmla="*/ 332585 h 2726892"/>
                    <a:gd name="connsiteX9" fmla="*/ 332585 w 665170"/>
                    <a:gd name="connsiteY9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66517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2726892 h 2726892"/>
                    <a:gd name="connsiteX7" fmla="*/ 0 w 665170"/>
                    <a:gd name="connsiteY7" fmla="*/ 332585 h 2726892"/>
                    <a:gd name="connsiteX8" fmla="*/ 332585 w 665170"/>
                    <a:gd name="connsiteY8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  <a:gd name="connsiteX0" fmla="*/ 332585 w 665170"/>
                    <a:gd name="connsiteY0" fmla="*/ 0 h 2726892"/>
                    <a:gd name="connsiteX1" fmla="*/ 332585 w 665170"/>
                    <a:gd name="connsiteY1" fmla="*/ 0 h 2726892"/>
                    <a:gd name="connsiteX2" fmla="*/ 665170 w 665170"/>
                    <a:gd name="connsiteY2" fmla="*/ 332585 h 2726892"/>
                    <a:gd name="connsiteX3" fmla="*/ 664895 w 665170"/>
                    <a:gd name="connsiteY3" fmla="*/ 1413622 h 2726892"/>
                    <a:gd name="connsiteX4" fmla="*/ 0 w 665170"/>
                    <a:gd name="connsiteY4" fmla="*/ 2726892 h 2726892"/>
                    <a:gd name="connsiteX5" fmla="*/ 0 w 665170"/>
                    <a:gd name="connsiteY5" fmla="*/ 2726892 h 2726892"/>
                    <a:gd name="connsiteX6" fmla="*/ 0 w 665170"/>
                    <a:gd name="connsiteY6" fmla="*/ 332585 h 2726892"/>
                    <a:gd name="connsiteX7" fmla="*/ 332585 w 665170"/>
                    <a:gd name="connsiteY7" fmla="*/ 0 h 27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5170" h="2726892">
                      <a:moveTo>
                        <a:pt x="332585" y="0"/>
                      </a:moveTo>
                      <a:lnTo>
                        <a:pt x="332585" y="0"/>
                      </a:lnTo>
                      <a:cubicBezTo>
                        <a:pt x="516267" y="0"/>
                        <a:pt x="665170" y="148903"/>
                        <a:pt x="665170" y="332585"/>
                      </a:cubicBezTo>
                      <a:cubicBezTo>
                        <a:pt x="665078" y="692931"/>
                        <a:pt x="664987" y="1053276"/>
                        <a:pt x="664895" y="1413622"/>
                      </a:cubicBezTo>
                      <a:cubicBezTo>
                        <a:pt x="476395" y="1778168"/>
                        <a:pt x="266092" y="2119826"/>
                        <a:pt x="0" y="2726892"/>
                      </a:cubicBezTo>
                      <a:lnTo>
                        <a:pt x="0" y="2726892"/>
                      </a:lnTo>
                      <a:lnTo>
                        <a:pt x="0" y="332585"/>
                      </a:lnTo>
                      <a:cubicBezTo>
                        <a:pt x="0" y="148903"/>
                        <a:pt x="148903" y="0"/>
                        <a:pt x="3325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Oval 6">
                <a:extLst>
                  <a:ext uri="{FF2B5EF4-FFF2-40B4-BE49-F238E27FC236}">
                    <a16:creationId xmlns:a16="http://schemas.microsoft.com/office/drawing/2014/main" id="{2A7AEB56-16E9-4F44-A1C1-16D75AEE9997}"/>
                  </a:ext>
                </a:extLst>
              </p:cNvPr>
              <p:cNvSpPr/>
              <p:nvPr/>
            </p:nvSpPr>
            <p:spPr>
              <a:xfrm rot="19922172">
                <a:off x="939740" y="2205693"/>
                <a:ext cx="169099" cy="1690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7">
                <a:extLst>
                  <a:ext uri="{FF2B5EF4-FFF2-40B4-BE49-F238E27FC236}">
                    <a16:creationId xmlns:a16="http://schemas.microsoft.com/office/drawing/2014/main" id="{81AC0F6C-D37D-4518-B2F2-FF046EE2FDA3}"/>
                  </a:ext>
                </a:extLst>
              </p:cNvPr>
              <p:cNvSpPr/>
              <p:nvPr/>
            </p:nvSpPr>
            <p:spPr>
              <a:xfrm rot="19922172">
                <a:off x="715292" y="2593806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8">
                <a:extLst>
                  <a:ext uri="{FF2B5EF4-FFF2-40B4-BE49-F238E27FC236}">
                    <a16:creationId xmlns:a16="http://schemas.microsoft.com/office/drawing/2014/main" id="{67D6DB74-BD09-46A2-990D-4C18E12DBED8}"/>
                  </a:ext>
                </a:extLst>
              </p:cNvPr>
              <p:cNvSpPr/>
              <p:nvPr/>
            </p:nvSpPr>
            <p:spPr>
              <a:xfrm rot="19922172">
                <a:off x="450432" y="2660329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9">
                <a:extLst>
                  <a:ext uri="{FF2B5EF4-FFF2-40B4-BE49-F238E27FC236}">
                    <a16:creationId xmlns:a16="http://schemas.microsoft.com/office/drawing/2014/main" id="{61B578A4-173F-4DEE-AE6D-2F70096D5799}"/>
                  </a:ext>
                </a:extLst>
              </p:cNvPr>
              <p:cNvSpPr/>
              <p:nvPr/>
            </p:nvSpPr>
            <p:spPr>
              <a:xfrm rot="19922172">
                <a:off x="1419157" y="2059022"/>
                <a:ext cx="228336" cy="2283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D9EB6722-229C-419C-A3F7-0A40C0E54442}"/>
                  </a:ext>
                </a:extLst>
              </p:cNvPr>
              <p:cNvSpPr/>
              <p:nvPr/>
            </p:nvSpPr>
            <p:spPr>
              <a:xfrm rot="19922172">
                <a:off x="1037837" y="2587555"/>
                <a:ext cx="84549" cy="8454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1">
                <a:extLst>
                  <a:ext uri="{FF2B5EF4-FFF2-40B4-BE49-F238E27FC236}">
                    <a16:creationId xmlns:a16="http://schemas.microsoft.com/office/drawing/2014/main" id="{1F8C124F-084F-46BD-A55D-5F9AC333DD6B}"/>
                  </a:ext>
                </a:extLst>
              </p:cNvPr>
              <p:cNvSpPr/>
              <p:nvPr/>
            </p:nvSpPr>
            <p:spPr>
              <a:xfrm rot="19922172">
                <a:off x="1216994" y="2334034"/>
                <a:ext cx="137710" cy="1377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37" name="Group 12">
                <a:extLst>
                  <a:ext uri="{FF2B5EF4-FFF2-40B4-BE49-F238E27FC236}">
                    <a16:creationId xmlns:a16="http://schemas.microsoft.com/office/drawing/2014/main" id="{510884E7-06CB-4639-9785-660F2CFB192D}"/>
                  </a:ext>
                </a:extLst>
              </p:cNvPr>
              <p:cNvGrpSpPr/>
              <p:nvPr/>
            </p:nvGrpSpPr>
            <p:grpSpPr>
              <a:xfrm rot="900000">
                <a:off x="1097580" y="1393561"/>
                <a:ext cx="1165779" cy="703527"/>
                <a:chOff x="7061137" y="2490268"/>
                <a:chExt cx="953399" cy="575358"/>
              </a:xfrm>
            </p:grpSpPr>
            <p:sp>
              <p:nvSpPr>
                <p:cNvPr id="38" name="Flowchart: Terminator 13">
                  <a:extLst>
                    <a:ext uri="{FF2B5EF4-FFF2-40B4-BE49-F238E27FC236}">
                      <a16:creationId xmlns:a16="http://schemas.microsoft.com/office/drawing/2014/main" id="{46ACFE22-E348-433C-B4F8-3A9B57EC8E9E}"/>
                    </a:ext>
                  </a:extLst>
                </p:cNvPr>
                <p:cNvSpPr/>
                <p:nvPr/>
              </p:nvSpPr>
              <p:spPr>
                <a:xfrm rot="2666605">
                  <a:off x="7546536" y="2490268"/>
                  <a:ext cx="468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9" name="Flowchart: Terminator 14">
                  <a:extLst>
                    <a:ext uri="{FF2B5EF4-FFF2-40B4-BE49-F238E27FC236}">
                      <a16:creationId xmlns:a16="http://schemas.microsoft.com/office/drawing/2014/main" id="{6055CD7F-4E44-427C-A3B1-C7BE4005FF30}"/>
                    </a:ext>
                  </a:extLst>
                </p:cNvPr>
                <p:cNvSpPr/>
                <p:nvPr/>
              </p:nvSpPr>
              <p:spPr>
                <a:xfrm rot="2666605">
                  <a:off x="7327125" y="2631892"/>
                  <a:ext cx="576064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0" name="Flowchart: Terminator 15">
                  <a:extLst>
                    <a:ext uri="{FF2B5EF4-FFF2-40B4-BE49-F238E27FC236}">
                      <a16:creationId xmlns:a16="http://schemas.microsoft.com/office/drawing/2014/main" id="{C074F1B5-8894-4D19-9515-64E1C06C1910}"/>
                    </a:ext>
                  </a:extLst>
                </p:cNvPr>
                <p:cNvSpPr/>
                <p:nvPr/>
              </p:nvSpPr>
              <p:spPr>
                <a:xfrm rot="2666605">
                  <a:off x="7171289" y="2741835"/>
                  <a:ext cx="540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lowchart: Terminator 16">
                  <a:extLst>
                    <a:ext uri="{FF2B5EF4-FFF2-40B4-BE49-F238E27FC236}">
                      <a16:creationId xmlns:a16="http://schemas.microsoft.com/office/drawing/2014/main" id="{EA3FA586-A9F7-46AC-9216-A1F037DACB14}"/>
                    </a:ext>
                  </a:extLst>
                </p:cNvPr>
                <p:cNvSpPr/>
                <p:nvPr/>
              </p:nvSpPr>
              <p:spPr>
                <a:xfrm rot="2666605">
                  <a:off x="7061137" y="2888041"/>
                  <a:ext cx="432000" cy="177585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D397F359-5617-47AE-AA64-11D1CD670226}"/>
                </a:ext>
              </a:extLst>
            </p:cNvPr>
            <p:cNvGrpSpPr/>
            <p:nvPr/>
          </p:nvGrpSpPr>
          <p:grpSpPr>
            <a:xfrm>
              <a:off x="3246971" y="3062682"/>
              <a:ext cx="2052406" cy="3005359"/>
              <a:chOff x="2274967" y="2856728"/>
              <a:chExt cx="1887270" cy="2763549"/>
            </a:xfrm>
          </p:grpSpPr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8D9016A2-65C3-4F89-9639-084B5CE46EA1}"/>
                  </a:ext>
                </a:extLst>
              </p:cNvPr>
              <p:cNvSpPr/>
              <p:nvPr/>
            </p:nvSpPr>
            <p:spPr>
              <a:xfrm rot="20822172">
                <a:off x="2534405" y="3008769"/>
                <a:ext cx="776804" cy="1165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4EAEF21F-BEEE-46AF-86B5-AFDC52EE83DC}"/>
                  </a:ext>
                </a:extLst>
              </p:cNvPr>
              <p:cNvSpPr/>
              <p:nvPr/>
            </p:nvSpPr>
            <p:spPr>
              <a:xfrm rot="20822172">
                <a:off x="2274967" y="3807730"/>
                <a:ext cx="1812545" cy="1812547"/>
              </a:xfrm>
              <a:custGeom>
                <a:avLst/>
                <a:gdLst>
                  <a:gd name="connsiteX0" fmla="*/ 0 w 2016224"/>
                  <a:gd name="connsiteY0" fmla="*/ 517202 h 2016224"/>
                  <a:gd name="connsiteX1" fmla="*/ 517202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99022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51720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8" fmla="*/ 0 w 2016224"/>
                  <a:gd name="connsiteY8" fmla="*/ 51720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517202 h 2016224"/>
                  <a:gd name="connsiteX4" fmla="*/ 2016224 w 2016224"/>
                  <a:gd name="connsiteY4" fmla="*/ 1499022 h 2016224"/>
                  <a:gd name="connsiteX5" fmla="*/ 1499022 w 2016224"/>
                  <a:gd name="connsiteY5" fmla="*/ 2016224 h 2016224"/>
                  <a:gd name="connsiteX6" fmla="*/ 517202 w 2016224"/>
                  <a:gd name="connsiteY6" fmla="*/ 2016224 h 2016224"/>
                  <a:gd name="connsiteX7" fmla="*/ 0 w 2016224"/>
                  <a:gd name="connsiteY7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12758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16275 h 2033477"/>
                  <a:gd name="connsiteX1" fmla="*/ 594839 w 2016224"/>
                  <a:gd name="connsiteY1" fmla="*/ 17253 h 2033477"/>
                  <a:gd name="connsiteX2" fmla="*/ 1438637 w 2016224"/>
                  <a:gd name="connsiteY2" fmla="*/ 0 h 2033477"/>
                  <a:gd name="connsiteX3" fmla="*/ 2016224 w 2016224"/>
                  <a:gd name="connsiteY3" fmla="*/ 1516275 h 2033477"/>
                  <a:gd name="connsiteX4" fmla="*/ 1499022 w 2016224"/>
                  <a:gd name="connsiteY4" fmla="*/ 2033477 h 2033477"/>
                  <a:gd name="connsiteX5" fmla="*/ 517202 w 2016224"/>
                  <a:gd name="connsiteY5" fmla="*/ 2033477 h 2033477"/>
                  <a:gd name="connsiteX6" fmla="*/ 0 w 2016224"/>
                  <a:gd name="connsiteY6" fmla="*/ 1516275 h 203347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64516 w 2016224"/>
                  <a:gd name="connsiteY2" fmla="*/ 0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524901 h 2042103"/>
                  <a:gd name="connsiteX1" fmla="*/ 594839 w 2016224"/>
                  <a:gd name="connsiteY1" fmla="*/ 25879 h 2042103"/>
                  <a:gd name="connsiteX2" fmla="*/ 1430010 w 2016224"/>
                  <a:gd name="connsiteY2" fmla="*/ 0 h 2042103"/>
                  <a:gd name="connsiteX3" fmla="*/ 2016224 w 2016224"/>
                  <a:gd name="connsiteY3" fmla="*/ 1524901 h 2042103"/>
                  <a:gd name="connsiteX4" fmla="*/ 1499022 w 2016224"/>
                  <a:gd name="connsiteY4" fmla="*/ 2042103 h 2042103"/>
                  <a:gd name="connsiteX5" fmla="*/ 517202 w 2016224"/>
                  <a:gd name="connsiteY5" fmla="*/ 2042103 h 2042103"/>
                  <a:gd name="connsiteX6" fmla="*/ 0 w 2016224"/>
                  <a:gd name="connsiteY6" fmla="*/ 1524901 h 2042103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0395 h 2007597"/>
                  <a:gd name="connsiteX1" fmla="*/ 594839 w 2016224"/>
                  <a:gd name="connsiteY1" fmla="*/ 17253 h 2007597"/>
                  <a:gd name="connsiteX2" fmla="*/ 1438637 w 2016224"/>
                  <a:gd name="connsiteY2" fmla="*/ 0 h 2007597"/>
                  <a:gd name="connsiteX3" fmla="*/ 2016224 w 2016224"/>
                  <a:gd name="connsiteY3" fmla="*/ 1490395 h 2007597"/>
                  <a:gd name="connsiteX4" fmla="*/ 1499022 w 2016224"/>
                  <a:gd name="connsiteY4" fmla="*/ 2007597 h 2007597"/>
                  <a:gd name="connsiteX5" fmla="*/ 517202 w 2016224"/>
                  <a:gd name="connsiteY5" fmla="*/ 2007597 h 2007597"/>
                  <a:gd name="connsiteX6" fmla="*/ 0 w 2016224"/>
                  <a:gd name="connsiteY6" fmla="*/ 1490395 h 2007597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47263 w 2016224"/>
                  <a:gd name="connsiteY2" fmla="*/ 8627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  <a:gd name="connsiteX0" fmla="*/ 0 w 2016224"/>
                  <a:gd name="connsiteY0" fmla="*/ 1499022 h 2016224"/>
                  <a:gd name="connsiteX1" fmla="*/ 594839 w 2016224"/>
                  <a:gd name="connsiteY1" fmla="*/ 0 h 2016224"/>
                  <a:gd name="connsiteX2" fmla="*/ 1438637 w 2016224"/>
                  <a:gd name="connsiteY2" fmla="*/ 1 h 2016224"/>
                  <a:gd name="connsiteX3" fmla="*/ 2016224 w 2016224"/>
                  <a:gd name="connsiteY3" fmla="*/ 1499022 h 2016224"/>
                  <a:gd name="connsiteX4" fmla="*/ 1499022 w 2016224"/>
                  <a:gd name="connsiteY4" fmla="*/ 2016224 h 2016224"/>
                  <a:gd name="connsiteX5" fmla="*/ 517202 w 2016224"/>
                  <a:gd name="connsiteY5" fmla="*/ 2016224 h 2016224"/>
                  <a:gd name="connsiteX6" fmla="*/ 0 w 2016224"/>
                  <a:gd name="connsiteY6" fmla="*/ 1499022 h 20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2016224">
                    <a:moveTo>
                      <a:pt x="0" y="1499022"/>
                    </a:moveTo>
                    <a:cubicBezTo>
                      <a:pt x="17125" y="1145997"/>
                      <a:pt x="344800" y="266760"/>
                      <a:pt x="594839" y="0"/>
                    </a:cubicBezTo>
                    <a:lnTo>
                      <a:pt x="1438637" y="1"/>
                    </a:lnTo>
                    <a:cubicBezTo>
                      <a:pt x="1675535" y="249838"/>
                      <a:pt x="2001847" y="1162985"/>
                      <a:pt x="2016224" y="1499022"/>
                    </a:cubicBezTo>
                    <a:cubicBezTo>
                      <a:pt x="2016224" y="1784665"/>
                      <a:pt x="1784665" y="2016224"/>
                      <a:pt x="1499022" y="2016224"/>
                    </a:cubicBezTo>
                    <a:lnTo>
                      <a:pt x="517202" y="2016224"/>
                    </a:lnTo>
                    <a:cubicBezTo>
                      <a:pt x="231559" y="2016224"/>
                      <a:pt x="0" y="1784665"/>
                      <a:pt x="0" y="14990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ounded Rectangle 20">
                <a:extLst>
                  <a:ext uri="{FF2B5EF4-FFF2-40B4-BE49-F238E27FC236}">
                    <a16:creationId xmlns:a16="http://schemas.microsoft.com/office/drawing/2014/main" id="{FE32424D-11EE-4E6C-84EC-64D460D7D05C}"/>
                  </a:ext>
                </a:extLst>
              </p:cNvPr>
              <p:cNvSpPr/>
              <p:nvPr/>
            </p:nvSpPr>
            <p:spPr>
              <a:xfrm rot="20822172">
                <a:off x="2349692" y="4466317"/>
                <a:ext cx="1812545" cy="1144588"/>
              </a:xfrm>
              <a:custGeom>
                <a:avLst/>
                <a:gdLst>
                  <a:gd name="connsiteX0" fmla="*/ 181659 w 2016224"/>
                  <a:gd name="connsiteY0" fmla="*/ 0 h 1270554"/>
                  <a:gd name="connsiteX1" fmla="*/ 1908881 w 2016224"/>
                  <a:gd name="connsiteY1" fmla="*/ 262442 h 1270554"/>
                  <a:gd name="connsiteX2" fmla="*/ 2016224 w 2016224"/>
                  <a:gd name="connsiteY2" fmla="*/ 753352 h 1270554"/>
                  <a:gd name="connsiteX3" fmla="*/ 1499022 w 2016224"/>
                  <a:gd name="connsiteY3" fmla="*/ 1270554 h 1270554"/>
                  <a:gd name="connsiteX4" fmla="*/ 517202 w 2016224"/>
                  <a:gd name="connsiteY4" fmla="*/ 1270554 h 1270554"/>
                  <a:gd name="connsiteX5" fmla="*/ 0 w 2016224"/>
                  <a:gd name="connsiteY5" fmla="*/ 753352 h 1270554"/>
                  <a:gd name="connsiteX6" fmla="*/ 181659 w 2016224"/>
                  <a:gd name="connsiteY6" fmla="*/ 0 h 1270554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  <a:gd name="connsiteX0" fmla="*/ 170132 w 2016224"/>
                  <a:gd name="connsiteY0" fmla="*/ 0 h 1273207"/>
                  <a:gd name="connsiteX1" fmla="*/ 1908881 w 2016224"/>
                  <a:gd name="connsiteY1" fmla="*/ 265095 h 1273207"/>
                  <a:gd name="connsiteX2" fmla="*/ 2016224 w 2016224"/>
                  <a:gd name="connsiteY2" fmla="*/ 756005 h 1273207"/>
                  <a:gd name="connsiteX3" fmla="*/ 1499022 w 2016224"/>
                  <a:gd name="connsiteY3" fmla="*/ 1273207 h 1273207"/>
                  <a:gd name="connsiteX4" fmla="*/ 517202 w 2016224"/>
                  <a:gd name="connsiteY4" fmla="*/ 1273207 h 1273207"/>
                  <a:gd name="connsiteX5" fmla="*/ 0 w 2016224"/>
                  <a:gd name="connsiteY5" fmla="*/ 756005 h 1273207"/>
                  <a:gd name="connsiteX6" fmla="*/ 170132 w 2016224"/>
                  <a:gd name="connsiteY6" fmla="*/ 0 h 127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24" h="1273207">
                    <a:moveTo>
                      <a:pt x="170132" y="0"/>
                    </a:moveTo>
                    <a:cubicBezTo>
                      <a:pt x="823292" y="85075"/>
                      <a:pt x="1203397" y="143700"/>
                      <a:pt x="1908881" y="265095"/>
                    </a:cubicBezTo>
                    <a:cubicBezTo>
                      <a:pt x="1970783" y="462532"/>
                      <a:pt x="2011360" y="642304"/>
                      <a:pt x="2016224" y="756005"/>
                    </a:cubicBezTo>
                    <a:cubicBezTo>
                      <a:pt x="2016224" y="1041648"/>
                      <a:pt x="1784665" y="1273207"/>
                      <a:pt x="1499022" y="1273207"/>
                    </a:cubicBezTo>
                    <a:lnTo>
                      <a:pt x="517202" y="1273207"/>
                    </a:lnTo>
                    <a:cubicBezTo>
                      <a:pt x="231559" y="1273207"/>
                      <a:pt x="0" y="1041648"/>
                      <a:pt x="0" y="756005"/>
                    </a:cubicBezTo>
                    <a:cubicBezTo>
                      <a:pt x="5758" y="637302"/>
                      <a:pt x="107653" y="194008"/>
                      <a:pt x="170132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ABFA0A3E-2353-4B24-A955-C332FDD6B0D9}"/>
                  </a:ext>
                </a:extLst>
              </p:cNvPr>
              <p:cNvSpPr/>
              <p:nvPr/>
            </p:nvSpPr>
            <p:spPr>
              <a:xfrm rot="19922172">
                <a:off x="2956377" y="5401284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21A3221A-23E8-4BDD-82C9-C1FC9151B1D6}"/>
                  </a:ext>
                </a:extLst>
              </p:cNvPr>
              <p:cNvSpPr/>
              <p:nvPr/>
            </p:nvSpPr>
            <p:spPr>
              <a:xfrm rot="19922172">
                <a:off x="3287720" y="50526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6FDDB04B-7A62-4C4C-BA44-F5716B5B6CB6}"/>
                  </a:ext>
                </a:extLst>
              </p:cNvPr>
              <p:cNvSpPr/>
              <p:nvPr/>
            </p:nvSpPr>
            <p:spPr>
              <a:xfrm rot="19922172">
                <a:off x="2951182" y="505229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27">
                <a:extLst>
                  <a:ext uri="{FF2B5EF4-FFF2-40B4-BE49-F238E27FC236}">
                    <a16:creationId xmlns:a16="http://schemas.microsoft.com/office/drawing/2014/main" id="{3BAADFC8-1104-4EF6-AD7E-E383970210E8}"/>
                  </a:ext>
                </a:extLst>
              </p:cNvPr>
              <p:cNvSpPr/>
              <p:nvPr/>
            </p:nvSpPr>
            <p:spPr>
              <a:xfrm rot="19922172">
                <a:off x="3015455" y="470462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28">
                <a:extLst>
                  <a:ext uri="{FF2B5EF4-FFF2-40B4-BE49-F238E27FC236}">
                    <a16:creationId xmlns:a16="http://schemas.microsoft.com/office/drawing/2014/main" id="{B89DA8BA-66B3-413D-93A2-6AE0841419E6}"/>
                  </a:ext>
                </a:extLst>
              </p:cNvPr>
              <p:cNvSpPr/>
              <p:nvPr/>
            </p:nvSpPr>
            <p:spPr>
              <a:xfrm rot="19922172">
                <a:off x="3403392" y="5279807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C7E3F04D-A368-47A8-92AF-416C5540A9E7}"/>
                  </a:ext>
                </a:extLst>
              </p:cNvPr>
              <p:cNvSpPr/>
              <p:nvPr/>
            </p:nvSpPr>
            <p:spPr>
              <a:xfrm rot="19922172">
                <a:off x="3465934" y="483475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1BC0ECCB-1064-4857-9495-176772231209}"/>
                  </a:ext>
                </a:extLst>
              </p:cNvPr>
              <p:cNvSpPr/>
              <p:nvPr/>
            </p:nvSpPr>
            <p:spPr>
              <a:xfrm rot="19922172">
                <a:off x="2867137" y="4322821"/>
                <a:ext cx="158978" cy="15897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7CA03612-2BBD-44D4-B06C-ADBEB1478473}"/>
                  </a:ext>
                </a:extLst>
              </p:cNvPr>
              <p:cNvSpPr/>
              <p:nvPr/>
            </p:nvSpPr>
            <p:spPr>
              <a:xfrm rot="19922172">
                <a:off x="2626403" y="3199517"/>
                <a:ext cx="79488" cy="7948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FE284D83-DF90-46CA-B101-E1727A929319}"/>
                  </a:ext>
                </a:extLst>
              </p:cNvPr>
              <p:cNvSpPr/>
              <p:nvPr/>
            </p:nvSpPr>
            <p:spPr>
              <a:xfrm rot="19922172">
                <a:off x="2881892" y="3974591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B4591A72-0897-40FD-A9FE-A5F009A7400D}"/>
                  </a:ext>
                </a:extLst>
              </p:cNvPr>
              <p:cNvSpPr/>
              <p:nvPr/>
            </p:nvSpPr>
            <p:spPr>
              <a:xfrm rot="19922172">
                <a:off x="3232413" y="4332626"/>
                <a:ext cx="214669" cy="2146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195B87E1-535D-4B7B-8368-AB469294FD71}"/>
                  </a:ext>
                </a:extLst>
              </p:cNvPr>
              <p:cNvSpPr/>
              <p:nvPr/>
            </p:nvSpPr>
            <p:spPr>
              <a:xfrm rot="19922172">
                <a:off x="3114166" y="4068024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20A66E3E-761F-4FFC-B7DB-6C899A56DC79}"/>
                  </a:ext>
                </a:extLst>
              </p:cNvPr>
              <p:cNvSpPr/>
              <p:nvPr/>
            </p:nvSpPr>
            <p:spPr>
              <a:xfrm rot="19922172">
                <a:off x="2740899" y="3591706"/>
                <a:ext cx="129468" cy="12946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24">
                <a:extLst>
                  <a:ext uri="{FF2B5EF4-FFF2-40B4-BE49-F238E27FC236}">
                    <a16:creationId xmlns:a16="http://schemas.microsoft.com/office/drawing/2014/main" id="{95907ABB-F20F-488A-AB34-2F7EB9695552}"/>
                  </a:ext>
                </a:extLst>
              </p:cNvPr>
              <p:cNvSpPr/>
              <p:nvPr/>
            </p:nvSpPr>
            <p:spPr>
              <a:xfrm rot="20822172">
                <a:off x="2323230" y="2856728"/>
                <a:ext cx="903882" cy="1760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5" name="Group 37">
                <a:extLst>
                  <a:ext uri="{FF2B5EF4-FFF2-40B4-BE49-F238E27FC236}">
                    <a16:creationId xmlns:a16="http://schemas.microsoft.com/office/drawing/2014/main" id="{B535F8AA-CB6B-4625-917B-254F8FD750D7}"/>
                  </a:ext>
                </a:extLst>
              </p:cNvPr>
              <p:cNvGrpSpPr/>
              <p:nvPr/>
            </p:nvGrpSpPr>
            <p:grpSpPr>
              <a:xfrm rot="6970873">
                <a:off x="2773997" y="3162587"/>
                <a:ext cx="1029449" cy="711925"/>
                <a:chOff x="7088933" y="2427715"/>
                <a:chExt cx="895505" cy="619296"/>
              </a:xfrm>
            </p:grpSpPr>
            <p:sp>
              <p:nvSpPr>
                <p:cNvPr id="26" name="Flowchart: Terminator 38">
                  <a:extLst>
                    <a:ext uri="{FF2B5EF4-FFF2-40B4-BE49-F238E27FC236}">
                      <a16:creationId xmlns:a16="http://schemas.microsoft.com/office/drawing/2014/main" id="{C9A391CF-0232-4F82-B816-A789EC84E415}"/>
                    </a:ext>
                  </a:extLst>
                </p:cNvPr>
                <p:cNvSpPr/>
                <p:nvPr/>
              </p:nvSpPr>
              <p:spPr>
                <a:xfrm rot="2666605">
                  <a:off x="7516438" y="2427715"/>
                  <a:ext cx="468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Flowchart: Terminator 39">
                  <a:extLst>
                    <a:ext uri="{FF2B5EF4-FFF2-40B4-BE49-F238E27FC236}">
                      <a16:creationId xmlns:a16="http://schemas.microsoft.com/office/drawing/2014/main" id="{281B030D-04C3-46FE-8DC5-C07A3B71458C}"/>
                    </a:ext>
                  </a:extLst>
                </p:cNvPr>
                <p:cNvSpPr/>
                <p:nvPr/>
              </p:nvSpPr>
              <p:spPr>
                <a:xfrm rot="2666605">
                  <a:off x="7182429" y="2755702"/>
                  <a:ext cx="576064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Flowchart: Terminator 40">
                  <a:extLst>
                    <a:ext uri="{FF2B5EF4-FFF2-40B4-BE49-F238E27FC236}">
                      <a16:creationId xmlns:a16="http://schemas.microsoft.com/office/drawing/2014/main" id="{35235566-3097-409A-9277-CE39AA5FED83}"/>
                    </a:ext>
                  </a:extLst>
                </p:cNvPr>
                <p:cNvSpPr/>
                <p:nvPr/>
              </p:nvSpPr>
              <p:spPr>
                <a:xfrm rot="2666605">
                  <a:off x="7332111" y="2581252"/>
                  <a:ext cx="540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Flowchart: Terminator 41">
                  <a:extLst>
                    <a:ext uri="{FF2B5EF4-FFF2-40B4-BE49-F238E27FC236}">
                      <a16:creationId xmlns:a16="http://schemas.microsoft.com/office/drawing/2014/main" id="{B48A97AB-8E74-45A6-82DD-A4613EF272D5}"/>
                    </a:ext>
                  </a:extLst>
                </p:cNvPr>
                <p:cNvSpPr/>
                <p:nvPr/>
              </p:nvSpPr>
              <p:spPr>
                <a:xfrm rot="2666605">
                  <a:off x="7088933" y="2874233"/>
                  <a:ext cx="432000" cy="172778"/>
                </a:xfrm>
                <a:prstGeom prst="flowChartTerminator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45" name="Group 90">
            <a:extLst>
              <a:ext uri="{FF2B5EF4-FFF2-40B4-BE49-F238E27FC236}">
                <a16:creationId xmlns:a16="http://schemas.microsoft.com/office/drawing/2014/main" id="{9A9DF1EE-6DA8-400A-A18A-8CDFE65401FD}"/>
              </a:ext>
            </a:extLst>
          </p:cNvPr>
          <p:cNvGrpSpPr/>
          <p:nvPr userDrawn="1"/>
        </p:nvGrpSpPr>
        <p:grpSpPr>
          <a:xfrm>
            <a:off x="5110630" y="3499245"/>
            <a:ext cx="2202045" cy="2684948"/>
            <a:chOff x="7596534" y="1781236"/>
            <a:chExt cx="3532564" cy="4307246"/>
          </a:xfrm>
        </p:grpSpPr>
        <p:grpSp>
          <p:nvGrpSpPr>
            <p:cNvPr id="46" name="Group 43">
              <a:extLst>
                <a:ext uri="{FF2B5EF4-FFF2-40B4-BE49-F238E27FC236}">
                  <a16:creationId xmlns:a16="http://schemas.microsoft.com/office/drawing/2014/main" id="{E186074A-6640-4585-BBAE-DC8DDC9F42BA}"/>
                </a:ext>
              </a:extLst>
            </p:cNvPr>
            <p:cNvGrpSpPr/>
            <p:nvPr/>
          </p:nvGrpSpPr>
          <p:grpSpPr>
            <a:xfrm>
              <a:off x="8868300" y="3762813"/>
              <a:ext cx="989035" cy="2325669"/>
              <a:chOff x="6660232" y="3023478"/>
              <a:chExt cx="1152128" cy="2709174"/>
            </a:xfrm>
          </p:grpSpPr>
          <p:grpSp>
            <p:nvGrpSpPr>
              <p:cNvPr id="86" name="Group 44">
                <a:extLst>
                  <a:ext uri="{FF2B5EF4-FFF2-40B4-BE49-F238E27FC236}">
                    <a16:creationId xmlns:a16="http://schemas.microsoft.com/office/drawing/2014/main" id="{B6762540-A5D7-40B1-A8F2-C7EB3E604AD4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90" name="Block Arc 48">
                  <a:extLst>
                    <a:ext uri="{FF2B5EF4-FFF2-40B4-BE49-F238E27FC236}">
                      <a16:creationId xmlns:a16="http://schemas.microsoft.com/office/drawing/2014/main" id="{96C8646F-EBA7-4E3B-BF4D-E1A5EC80AB58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49">
                  <a:extLst>
                    <a:ext uri="{FF2B5EF4-FFF2-40B4-BE49-F238E27FC236}">
                      <a16:creationId xmlns:a16="http://schemas.microsoft.com/office/drawing/2014/main" id="{925A319C-1D00-4C9D-AF35-A46F9B5E1FA8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2" name="Rectangle 50">
                  <a:extLst>
                    <a:ext uri="{FF2B5EF4-FFF2-40B4-BE49-F238E27FC236}">
                      <a16:creationId xmlns:a16="http://schemas.microsoft.com/office/drawing/2014/main" id="{EC280730-A7F4-4471-8B8A-B894CD254D07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87" name="Rounded Rectangle 29">
                <a:extLst>
                  <a:ext uri="{FF2B5EF4-FFF2-40B4-BE49-F238E27FC236}">
                    <a16:creationId xmlns:a16="http://schemas.microsoft.com/office/drawing/2014/main" id="{5828C01A-D18D-4FDB-B166-106947AF7750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Rounded Rectangle 32">
                <a:extLst>
                  <a:ext uri="{FF2B5EF4-FFF2-40B4-BE49-F238E27FC236}">
                    <a16:creationId xmlns:a16="http://schemas.microsoft.com/office/drawing/2014/main" id="{53FE1E6D-1C7A-41A3-9153-93B8AF805A57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Round Same Side Corner Rectangle 30">
                <a:extLst>
                  <a:ext uri="{FF2B5EF4-FFF2-40B4-BE49-F238E27FC236}">
                    <a16:creationId xmlns:a16="http://schemas.microsoft.com/office/drawing/2014/main" id="{1F497A4F-4F25-45B7-B6DA-F55B66236EB2}"/>
                  </a:ext>
                </a:extLst>
              </p:cNvPr>
              <p:cNvSpPr/>
              <p:nvPr/>
            </p:nvSpPr>
            <p:spPr>
              <a:xfrm rot="10800000">
                <a:off x="6840241" y="4038397"/>
                <a:ext cx="789554" cy="15885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7" name="Oval 51">
              <a:extLst>
                <a:ext uri="{FF2B5EF4-FFF2-40B4-BE49-F238E27FC236}">
                  <a16:creationId xmlns:a16="http://schemas.microsoft.com/office/drawing/2014/main" id="{291AE251-49B1-4D1D-AF8D-1F8C047C3E93}"/>
                </a:ext>
              </a:extLst>
            </p:cNvPr>
            <p:cNvSpPr/>
            <p:nvPr/>
          </p:nvSpPr>
          <p:spPr>
            <a:xfrm rot="19922172">
              <a:off x="9413601" y="536726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52">
              <a:extLst>
                <a:ext uri="{FF2B5EF4-FFF2-40B4-BE49-F238E27FC236}">
                  <a16:creationId xmlns:a16="http://schemas.microsoft.com/office/drawing/2014/main" id="{494E9313-B7B9-4709-81D4-A754519D6C97}"/>
                </a:ext>
              </a:extLst>
            </p:cNvPr>
            <p:cNvSpPr/>
            <p:nvPr/>
          </p:nvSpPr>
          <p:spPr>
            <a:xfrm rot="19922172">
              <a:off x="9414186" y="5216395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53">
              <a:extLst>
                <a:ext uri="{FF2B5EF4-FFF2-40B4-BE49-F238E27FC236}">
                  <a16:creationId xmlns:a16="http://schemas.microsoft.com/office/drawing/2014/main" id="{8D4DBF6B-4242-4E79-8D88-3369B336BB96}"/>
                </a:ext>
              </a:extLst>
            </p:cNvPr>
            <p:cNvSpPr/>
            <p:nvPr/>
          </p:nvSpPr>
          <p:spPr>
            <a:xfrm rot="19922172">
              <a:off x="9160816" y="509089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54">
              <a:extLst>
                <a:ext uri="{FF2B5EF4-FFF2-40B4-BE49-F238E27FC236}">
                  <a16:creationId xmlns:a16="http://schemas.microsoft.com/office/drawing/2014/main" id="{247AEA0C-0CBC-479F-B259-34BA9D836A08}"/>
                </a:ext>
              </a:extLst>
            </p:cNvPr>
            <p:cNvSpPr/>
            <p:nvPr/>
          </p:nvSpPr>
          <p:spPr>
            <a:xfrm rot="19922172">
              <a:off x="9225092" y="4743230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5">
              <a:extLst>
                <a:ext uri="{FF2B5EF4-FFF2-40B4-BE49-F238E27FC236}">
                  <a16:creationId xmlns:a16="http://schemas.microsoft.com/office/drawing/2014/main" id="{F3621BFA-7731-4D0E-A3C2-D176C4E4D9CB}"/>
                </a:ext>
              </a:extLst>
            </p:cNvPr>
            <p:cNvSpPr/>
            <p:nvPr/>
          </p:nvSpPr>
          <p:spPr>
            <a:xfrm rot="19922172">
              <a:off x="9331244" y="5671742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6">
              <a:extLst>
                <a:ext uri="{FF2B5EF4-FFF2-40B4-BE49-F238E27FC236}">
                  <a16:creationId xmlns:a16="http://schemas.microsoft.com/office/drawing/2014/main" id="{1F42FDA3-BA5C-41EB-B533-ED35EBCF2924}"/>
                </a:ext>
              </a:extLst>
            </p:cNvPr>
            <p:cNvSpPr/>
            <p:nvPr/>
          </p:nvSpPr>
          <p:spPr>
            <a:xfrm rot="19922172">
              <a:off x="9305062" y="4473525"/>
              <a:ext cx="158978" cy="15897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7">
              <a:extLst>
                <a:ext uri="{FF2B5EF4-FFF2-40B4-BE49-F238E27FC236}">
                  <a16:creationId xmlns:a16="http://schemas.microsoft.com/office/drawing/2014/main" id="{12E4FF05-E0B4-4881-9822-B16D3B5247B7}"/>
                </a:ext>
              </a:extLst>
            </p:cNvPr>
            <p:cNvSpPr/>
            <p:nvPr/>
          </p:nvSpPr>
          <p:spPr>
            <a:xfrm rot="19922172">
              <a:off x="9068678" y="4293265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8">
              <a:extLst>
                <a:ext uri="{FF2B5EF4-FFF2-40B4-BE49-F238E27FC236}">
                  <a16:creationId xmlns:a16="http://schemas.microsoft.com/office/drawing/2014/main" id="{C5EC5520-49AB-4C00-85AF-60578204CB3A}"/>
                </a:ext>
              </a:extLst>
            </p:cNvPr>
            <p:cNvSpPr/>
            <p:nvPr/>
          </p:nvSpPr>
          <p:spPr>
            <a:xfrm rot="19922172">
              <a:off x="9347918" y="4261172"/>
              <a:ext cx="110234" cy="11023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9">
              <a:extLst>
                <a:ext uri="{FF2B5EF4-FFF2-40B4-BE49-F238E27FC236}">
                  <a16:creationId xmlns:a16="http://schemas.microsoft.com/office/drawing/2014/main" id="{F9CBE5B1-2180-49EF-BA5F-4038FD903B53}"/>
                </a:ext>
              </a:extLst>
            </p:cNvPr>
            <p:cNvSpPr/>
            <p:nvPr/>
          </p:nvSpPr>
          <p:spPr>
            <a:xfrm rot="19922172">
              <a:off x="9488278" y="4986708"/>
              <a:ext cx="129469" cy="129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60">
              <a:extLst>
                <a:ext uri="{FF2B5EF4-FFF2-40B4-BE49-F238E27FC236}">
                  <a16:creationId xmlns:a16="http://schemas.microsoft.com/office/drawing/2014/main" id="{B72682CB-0C5E-4458-B362-DE8478321583}"/>
                </a:ext>
              </a:extLst>
            </p:cNvPr>
            <p:cNvSpPr/>
            <p:nvPr/>
          </p:nvSpPr>
          <p:spPr>
            <a:xfrm rot="19922172">
              <a:off x="9230283" y="5514488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03FD38DE-5D36-4450-A372-317245256AE0}"/>
                </a:ext>
              </a:extLst>
            </p:cNvPr>
            <p:cNvSpPr/>
            <p:nvPr/>
          </p:nvSpPr>
          <p:spPr>
            <a:xfrm rot="19922172">
              <a:off x="9515886" y="4104569"/>
              <a:ext cx="129469" cy="1294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62">
              <a:extLst>
                <a:ext uri="{FF2B5EF4-FFF2-40B4-BE49-F238E27FC236}">
                  <a16:creationId xmlns:a16="http://schemas.microsoft.com/office/drawing/2014/main" id="{4FEBC1D6-0B05-46A1-BFF5-2F8513D82909}"/>
                </a:ext>
              </a:extLst>
            </p:cNvPr>
            <p:cNvSpPr/>
            <p:nvPr/>
          </p:nvSpPr>
          <p:spPr>
            <a:xfrm>
              <a:off x="7596534" y="2710959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0699872A-F143-497E-8170-A3FCEEB06158}"/>
                </a:ext>
              </a:extLst>
            </p:cNvPr>
            <p:cNvSpPr/>
            <p:nvPr/>
          </p:nvSpPr>
          <p:spPr>
            <a:xfrm>
              <a:off x="9038780" y="1781236"/>
              <a:ext cx="648072" cy="64807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C3F0D2F3-AF66-438A-A6ED-155C39648C4E}"/>
                </a:ext>
              </a:extLst>
            </p:cNvPr>
            <p:cNvSpPr/>
            <p:nvPr/>
          </p:nvSpPr>
          <p:spPr>
            <a:xfrm>
              <a:off x="10000279" y="2020519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8853FD0B-84D5-4907-B2CB-69C47D4199CF}"/>
                </a:ext>
              </a:extLst>
            </p:cNvPr>
            <p:cNvSpPr/>
            <p:nvPr/>
          </p:nvSpPr>
          <p:spPr>
            <a:xfrm>
              <a:off x="8077282" y="202051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6">
              <a:extLst>
                <a:ext uri="{FF2B5EF4-FFF2-40B4-BE49-F238E27FC236}">
                  <a16:creationId xmlns:a16="http://schemas.microsoft.com/office/drawing/2014/main" id="{B168E562-E190-40FA-8572-05672380C38D}"/>
                </a:ext>
              </a:extLst>
            </p:cNvPr>
            <p:cNvSpPr/>
            <p:nvPr/>
          </p:nvSpPr>
          <p:spPr>
            <a:xfrm>
              <a:off x="10481026" y="271095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3" name="Straight Connector 67">
              <a:extLst>
                <a:ext uri="{FF2B5EF4-FFF2-40B4-BE49-F238E27FC236}">
                  <a16:creationId xmlns:a16="http://schemas.microsoft.com/office/drawing/2014/main" id="{24108B1C-00F9-44ED-B87B-A5B5F25913D3}"/>
                </a:ext>
              </a:extLst>
            </p:cNvPr>
            <p:cNvCxnSpPr>
              <a:cxnSpLocks/>
              <a:stCxn id="72" idx="0"/>
              <a:endCxn id="59" idx="4"/>
            </p:cNvCxnSpPr>
            <p:nvPr/>
          </p:nvCxnSpPr>
          <p:spPr>
            <a:xfrm flipH="1" flipV="1">
              <a:off x="9362814" y="2429306"/>
              <a:ext cx="2" cy="1507405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8">
              <a:extLst>
                <a:ext uri="{FF2B5EF4-FFF2-40B4-BE49-F238E27FC236}">
                  <a16:creationId xmlns:a16="http://schemas.microsoft.com/office/drawing/2014/main" id="{93228CEC-DDC3-4F16-9AC0-A8C6A3F78250}"/>
                </a:ext>
              </a:extLst>
            </p:cNvPr>
            <p:cNvCxnSpPr>
              <a:cxnSpLocks/>
              <a:stCxn id="72" idx="0"/>
              <a:endCxn id="75" idx="4"/>
            </p:cNvCxnSpPr>
            <p:nvPr/>
          </p:nvCxnSpPr>
          <p:spPr>
            <a:xfrm flipH="1" flipV="1">
              <a:off x="888206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9">
              <a:extLst>
                <a:ext uri="{FF2B5EF4-FFF2-40B4-BE49-F238E27FC236}">
                  <a16:creationId xmlns:a16="http://schemas.microsoft.com/office/drawing/2014/main" id="{C107A31D-E89C-4C38-A931-B193EB9820AB}"/>
                </a:ext>
              </a:extLst>
            </p:cNvPr>
            <p:cNvCxnSpPr>
              <a:cxnSpLocks/>
              <a:stCxn id="72" idx="0"/>
              <a:endCxn id="76" idx="4"/>
            </p:cNvCxnSpPr>
            <p:nvPr/>
          </p:nvCxnSpPr>
          <p:spPr>
            <a:xfrm flipV="1">
              <a:off x="9362818" y="3257398"/>
              <a:ext cx="480749" cy="679312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70">
              <a:extLst>
                <a:ext uri="{FF2B5EF4-FFF2-40B4-BE49-F238E27FC236}">
                  <a16:creationId xmlns:a16="http://schemas.microsoft.com/office/drawing/2014/main" id="{C87F6541-468A-4CD8-8446-A53B93D63A26}"/>
                </a:ext>
              </a:extLst>
            </p:cNvPr>
            <p:cNvCxnSpPr>
              <a:cxnSpLocks/>
              <a:stCxn id="72" idx="0"/>
              <a:endCxn id="62" idx="2"/>
            </p:cNvCxnSpPr>
            <p:nvPr/>
          </p:nvCxnSpPr>
          <p:spPr>
            <a:xfrm flipV="1">
              <a:off x="9362814" y="3034995"/>
              <a:ext cx="1118210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81">
              <a:extLst>
                <a:ext uri="{FF2B5EF4-FFF2-40B4-BE49-F238E27FC236}">
                  <a16:creationId xmlns:a16="http://schemas.microsoft.com/office/drawing/2014/main" id="{351302FD-2560-4499-90FA-2B91E6CEA603}"/>
                </a:ext>
              </a:extLst>
            </p:cNvPr>
            <p:cNvSpPr/>
            <p:nvPr/>
          </p:nvSpPr>
          <p:spPr>
            <a:xfrm>
              <a:off x="8720130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Freeform 114">
              <a:extLst>
                <a:ext uri="{FF2B5EF4-FFF2-40B4-BE49-F238E27FC236}">
                  <a16:creationId xmlns:a16="http://schemas.microsoft.com/office/drawing/2014/main" id="{46000E58-722D-4856-AAA0-E30FF2E604D8}"/>
                </a:ext>
              </a:extLst>
            </p:cNvPr>
            <p:cNvSpPr/>
            <p:nvPr/>
          </p:nvSpPr>
          <p:spPr>
            <a:xfrm flipH="1">
              <a:off x="9400241" y="2343757"/>
              <a:ext cx="611784" cy="1566250"/>
            </a:xfrm>
            <a:custGeom>
              <a:avLst/>
              <a:gdLst>
                <a:gd name="connsiteX0" fmla="*/ 506994 w 506994"/>
                <a:gd name="connsiteY0" fmla="*/ 1566249 h 1566249"/>
                <a:gd name="connsiteX1" fmla="*/ 321398 w 506994"/>
                <a:gd name="connsiteY1" fmla="*/ 113168 h 1566249"/>
                <a:gd name="connsiteX2" fmla="*/ 0 w 506994"/>
                <a:gd name="connsiteY2" fmla="*/ 0 h 1566249"/>
                <a:gd name="connsiteX3" fmla="*/ 0 w 506994"/>
                <a:gd name="connsiteY3" fmla="*/ 0 h 15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994" h="1566249">
                  <a:moveTo>
                    <a:pt x="506994" y="1566249"/>
                  </a:moveTo>
                  <a:lnTo>
                    <a:pt x="321398" y="1131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69" name="Straight Connector 73">
              <a:extLst>
                <a:ext uri="{FF2B5EF4-FFF2-40B4-BE49-F238E27FC236}">
                  <a16:creationId xmlns:a16="http://schemas.microsoft.com/office/drawing/2014/main" id="{0BF78CBC-E539-48B6-81E1-32B79CD5012B}"/>
                </a:ext>
              </a:extLst>
            </p:cNvPr>
            <p:cNvCxnSpPr>
              <a:cxnSpLocks/>
              <a:stCxn id="58" idx="6"/>
              <a:endCxn id="72" idx="0"/>
            </p:cNvCxnSpPr>
            <p:nvPr/>
          </p:nvCxnSpPr>
          <p:spPr>
            <a:xfrm>
              <a:off x="8244605" y="3034995"/>
              <a:ext cx="1118211" cy="901718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74">
              <a:extLst>
                <a:ext uri="{FF2B5EF4-FFF2-40B4-BE49-F238E27FC236}">
                  <a16:creationId xmlns:a16="http://schemas.microsoft.com/office/drawing/2014/main" id="{6C5E7682-70ED-4CC8-BC8A-2132FCBD5AA9}"/>
                </a:ext>
              </a:extLst>
            </p:cNvPr>
            <p:cNvCxnSpPr>
              <a:stCxn id="72" idx="0"/>
              <a:endCxn id="74" idx="7"/>
            </p:cNvCxnSpPr>
            <p:nvPr/>
          </p:nvCxnSpPr>
          <p:spPr>
            <a:xfrm flipH="1" flipV="1">
              <a:off x="8630445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5">
              <a:extLst>
                <a:ext uri="{FF2B5EF4-FFF2-40B4-BE49-F238E27FC236}">
                  <a16:creationId xmlns:a16="http://schemas.microsoft.com/office/drawing/2014/main" id="{E1AB77C4-C84F-485D-A186-108BD3C0C4EB}"/>
                </a:ext>
              </a:extLst>
            </p:cNvPr>
            <p:cNvCxnSpPr>
              <a:cxnSpLocks/>
              <a:stCxn id="72" idx="0"/>
              <a:endCxn id="73" idx="1"/>
            </p:cNvCxnSpPr>
            <p:nvPr/>
          </p:nvCxnSpPr>
          <p:spPr>
            <a:xfrm flipV="1">
              <a:off x="9362814" y="3461990"/>
              <a:ext cx="732370" cy="47472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6">
              <a:extLst>
                <a:ext uri="{FF2B5EF4-FFF2-40B4-BE49-F238E27FC236}">
                  <a16:creationId xmlns:a16="http://schemas.microsoft.com/office/drawing/2014/main" id="{CD183CFC-3E78-400A-8660-34C388181B31}"/>
                </a:ext>
              </a:extLst>
            </p:cNvPr>
            <p:cNvSpPr/>
            <p:nvPr/>
          </p:nvSpPr>
          <p:spPr>
            <a:xfrm>
              <a:off x="9255482" y="3936714"/>
              <a:ext cx="214669" cy="2146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7">
              <a:extLst>
                <a:ext uri="{FF2B5EF4-FFF2-40B4-BE49-F238E27FC236}">
                  <a16:creationId xmlns:a16="http://schemas.microsoft.com/office/drawing/2014/main" id="{1E6F01ED-615B-49EA-A0FE-38158F586A5F}"/>
                </a:ext>
              </a:extLst>
            </p:cNvPr>
            <p:cNvSpPr/>
            <p:nvPr/>
          </p:nvSpPr>
          <p:spPr>
            <a:xfrm>
              <a:off x="10000278" y="3367084"/>
              <a:ext cx="648072" cy="648072"/>
            </a:xfrm>
            <a:prstGeom prst="ellipse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8">
              <a:extLst>
                <a:ext uri="{FF2B5EF4-FFF2-40B4-BE49-F238E27FC236}">
                  <a16:creationId xmlns:a16="http://schemas.microsoft.com/office/drawing/2014/main" id="{A00ECA07-B11A-4EA2-80B3-64D2653FA211}"/>
                </a:ext>
              </a:extLst>
            </p:cNvPr>
            <p:cNvSpPr/>
            <p:nvPr/>
          </p:nvSpPr>
          <p:spPr>
            <a:xfrm>
              <a:off x="8077282" y="3367084"/>
              <a:ext cx="648072" cy="6480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9">
              <a:extLst>
                <a:ext uri="{FF2B5EF4-FFF2-40B4-BE49-F238E27FC236}">
                  <a16:creationId xmlns:a16="http://schemas.microsoft.com/office/drawing/2014/main" id="{EE107385-97B4-41E2-93E1-D4FEB1589F79}"/>
                </a:ext>
              </a:extLst>
            </p:cNvPr>
            <p:cNvSpPr/>
            <p:nvPr/>
          </p:nvSpPr>
          <p:spPr>
            <a:xfrm>
              <a:off x="8558031" y="2609329"/>
              <a:ext cx="648072" cy="648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80">
              <a:extLst>
                <a:ext uri="{FF2B5EF4-FFF2-40B4-BE49-F238E27FC236}">
                  <a16:creationId xmlns:a16="http://schemas.microsoft.com/office/drawing/2014/main" id="{D24E625D-CC01-4FD8-AA52-FECCC63C1636}"/>
                </a:ext>
              </a:extLst>
            </p:cNvPr>
            <p:cNvSpPr/>
            <p:nvPr/>
          </p:nvSpPr>
          <p:spPr>
            <a:xfrm>
              <a:off x="9519529" y="2609329"/>
              <a:ext cx="648072" cy="64807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Donut 1">
              <a:extLst>
                <a:ext uri="{FF2B5EF4-FFF2-40B4-BE49-F238E27FC236}">
                  <a16:creationId xmlns:a16="http://schemas.microsoft.com/office/drawing/2014/main" id="{71205558-5D45-4FE5-86F3-198FE527DF32}"/>
                </a:ext>
              </a:extLst>
            </p:cNvPr>
            <p:cNvSpPr/>
            <p:nvPr/>
          </p:nvSpPr>
          <p:spPr>
            <a:xfrm>
              <a:off x="9652056" y="2726931"/>
              <a:ext cx="372568" cy="412868"/>
            </a:xfrm>
            <a:custGeom>
              <a:avLst/>
              <a:gdLst/>
              <a:ahLst/>
              <a:cxnLst/>
              <a:rect l="l" t="t" r="r" b="b"/>
              <a:pathLst>
                <a:path w="3573863" h="3960440">
                  <a:moveTo>
                    <a:pt x="1778235" y="2854144"/>
                  </a:moveTo>
                  <a:cubicBezTo>
                    <a:pt x="1630806" y="2921039"/>
                    <a:pt x="1485756" y="2976063"/>
                    <a:pt x="1346395" y="3019665"/>
                  </a:cubicBezTo>
                  <a:cubicBezTo>
                    <a:pt x="1449229" y="3443341"/>
                    <a:pt x="1614264" y="3717505"/>
                    <a:pt x="1800200" y="3717505"/>
                  </a:cubicBezTo>
                  <a:cubicBezTo>
                    <a:pt x="1981797" y="3717505"/>
                    <a:pt x="2143458" y="3455988"/>
                    <a:pt x="2246629" y="3049019"/>
                  </a:cubicBezTo>
                  <a:cubicBezTo>
                    <a:pt x="2095629" y="2998005"/>
                    <a:pt x="1938082" y="2933129"/>
                    <a:pt x="1778235" y="2854144"/>
                  </a:cubicBezTo>
                  <a:close/>
                  <a:moveTo>
                    <a:pt x="1266675" y="2564179"/>
                  </a:moveTo>
                  <a:lnTo>
                    <a:pt x="1299457" y="2790710"/>
                  </a:lnTo>
                  <a:cubicBezTo>
                    <a:pt x="1367662" y="2767618"/>
                    <a:pt x="1437614" y="2740949"/>
                    <a:pt x="1508914" y="2711076"/>
                  </a:cubicBezTo>
                  <a:cubicBezTo>
                    <a:pt x="1464441" y="2687582"/>
                    <a:pt x="1420733" y="2661738"/>
                    <a:pt x="1377054" y="2634978"/>
                  </a:cubicBezTo>
                  <a:close/>
                  <a:moveTo>
                    <a:pt x="2333774" y="2560277"/>
                  </a:moveTo>
                  <a:cubicBezTo>
                    <a:pt x="2295625" y="2584830"/>
                    <a:pt x="2256319" y="2608268"/>
                    <a:pt x="2216371" y="2631332"/>
                  </a:cubicBezTo>
                  <a:lnTo>
                    <a:pt x="2055143" y="2720029"/>
                  </a:lnTo>
                  <a:cubicBezTo>
                    <a:pt x="2137322" y="2758240"/>
                    <a:pt x="2218112" y="2791558"/>
                    <a:pt x="2296361" y="2820732"/>
                  </a:cubicBezTo>
                  <a:cubicBezTo>
                    <a:pt x="2311421" y="2737872"/>
                    <a:pt x="2324309" y="2650858"/>
                    <a:pt x="2333774" y="2560277"/>
                  </a:cubicBezTo>
                  <a:close/>
                  <a:moveTo>
                    <a:pt x="2938347" y="2115420"/>
                  </a:moveTo>
                  <a:cubicBezTo>
                    <a:pt x="2833874" y="2209266"/>
                    <a:pt x="2717689" y="2301450"/>
                    <a:pt x="2591514" y="2390104"/>
                  </a:cubicBezTo>
                  <a:cubicBezTo>
                    <a:pt x="2577332" y="2568819"/>
                    <a:pt x="2551964" y="2738541"/>
                    <a:pt x="2518016" y="2895802"/>
                  </a:cubicBezTo>
                  <a:cubicBezTo>
                    <a:pt x="2567345" y="2910267"/>
                    <a:pt x="2615150" y="2922759"/>
                    <a:pt x="2661232" y="2933072"/>
                  </a:cubicBezTo>
                  <a:cubicBezTo>
                    <a:pt x="2712976" y="2857644"/>
                    <a:pt x="2799843" y="2808312"/>
                    <a:pt x="2898232" y="2808312"/>
                  </a:cubicBezTo>
                  <a:cubicBezTo>
                    <a:pt x="3002730" y="2808312"/>
                    <a:pt x="3094231" y="2863960"/>
                    <a:pt x="3143840" y="2947770"/>
                  </a:cubicBezTo>
                  <a:cubicBezTo>
                    <a:pt x="3206751" y="2930092"/>
                    <a:pt x="3253488" y="2897708"/>
                    <a:pt x="3281582" y="2851851"/>
                  </a:cubicBezTo>
                  <a:cubicBezTo>
                    <a:pt x="3377140" y="2695873"/>
                    <a:pt x="3235870" y="2418527"/>
                    <a:pt x="2938347" y="2115420"/>
                  </a:cubicBezTo>
                  <a:close/>
                  <a:moveTo>
                    <a:pt x="653371" y="2086408"/>
                  </a:moveTo>
                  <a:cubicBezTo>
                    <a:pt x="358768" y="2375931"/>
                    <a:pt x="216958" y="2642817"/>
                    <a:pt x="306838" y="2798494"/>
                  </a:cubicBezTo>
                  <a:cubicBezTo>
                    <a:pt x="395033" y="2951251"/>
                    <a:pt x="687498" y="2964353"/>
                    <a:pt x="1074605" y="2860911"/>
                  </a:cubicBezTo>
                  <a:cubicBezTo>
                    <a:pt x="1044150" y="2711390"/>
                    <a:pt x="1021245" y="2551128"/>
                    <a:pt x="1007054" y="2383079"/>
                  </a:cubicBezTo>
                  <a:cubicBezTo>
                    <a:pt x="877997" y="2286402"/>
                    <a:pt x="759493" y="2186798"/>
                    <a:pt x="653371" y="2086408"/>
                  </a:cubicBezTo>
                  <a:close/>
                  <a:moveTo>
                    <a:pt x="2606852" y="1818110"/>
                  </a:moveTo>
                  <a:cubicBezTo>
                    <a:pt x="2609297" y="1871560"/>
                    <a:pt x="2610200" y="1925632"/>
                    <a:pt x="2610200" y="1980220"/>
                  </a:cubicBezTo>
                  <a:lnTo>
                    <a:pt x="2607655" y="2082108"/>
                  </a:lnTo>
                  <a:cubicBezTo>
                    <a:pt x="2664327" y="2040229"/>
                    <a:pt x="2718004" y="1997635"/>
                    <a:pt x="2768733" y="1954977"/>
                  </a:cubicBezTo>
                  <a:cubicBezTo>
                    <a:pt x="2718041" y="1909108"/>
                    <a:pt x="2663841" y="1863560"/>
                    <a:pt x="2606852" y="1818110"/>
                  </a:cubicBezTo>
                  <a:close/>
                  <a:moveTo>
                    <a:pt x="995280" y="1792420"/>
                  </a:moveTo>
                  <a:cubicBezTo>
                    <a:pt x="935444" y="1837415"/>
                    <a:pt x="878912" y="1882984"/>
                    <a:pt x="825924" y="1928708"/>
                  </a:cubicBezTo>
                  <a:cubicBezTo>
                    <a:pt x="877915" y="1975725"/>
                    <a:pt x="933502" y="2022554"/>
                    <a:pt x="992040" y="2069282"/>
                  </a:cubicBezTo>
                  <a:cubicBezTo>
                    <a:pt x="990470" y="2039771"/>
                    <a:pt x="990200" y="2010073"/>
                    <a:pt x="990200" y="1980220"/>
                  </a:cubicBezTo>
                  <a:close/>
                  <a:moveTo>
                    <a:pt x="1800199" y="1584251"/>
                  </a:moveTo>
                  <a:cubicBezTo>
                    <a:pt x="1999044" y="1584251"/>
                    <a:pt x="2160239" y="1745446"/>
                    <a:pt x="2160239" y="1944291"/>
                  </a:cubicBezTo>
                  <a:cubicBezTo>
                    <a:pt x="2160239" y="2143136"/>
                    <a:pt x="1999044" y="2304331"/>
                    <a:pt x="1800199" y="2304331"/>
                  </a:cubicBezTo>
                  <a:cubicBezTo>
                    <a:pt x="1601354" y="2304331"/>
                    <a:pt x="1440159" y="2143136"/>
                    <a:pt x="1440159" y="1944291"/>
                  </a:cubicBezTo>
                  <a:cubicBezTo>
                    <a:pt x="1440159" y="1745446"/>
                    <a:pt x="1601354" y="1584251"/>
                    <a:pt x="1800199" y="1584251"/>
                  </a:cubicBezTo>
                  <a:close/>
                  <a:moveTo>
                    <a:pt x="1799180" y="1292973"/>
                  </a:moveTo>
                  <a:cubicBezTo>
                    <a:pt x="1709473" y="1337408"/>
                    <a:pt x="1618838" y="1386220"/>
                    <a:pt x="1527839" y="1438759"/>
                  </a:cubicBezTo>
                  <a:cubicBezTo>
                    <a:pt x="1430103" y="1495187"/>
                    <a:pt x="1336299" y="1553400"/>
                    <a:pt x="1247277" y="1612889"/>
                  </a:cubicBezTo>
                  <a:cubicBezTo>
                    <a:pt x="1237518" y="1731224"/>
                    <a:pt x="1233135" y="1854154"/>
                    <a:pt x="1233135" y="1980220"/>
                  </a:cubicBezTo>
                  <a:lnTo>
                    <a:pt x="1242214" y="2256132"/>
                  </a:lnTo>
                  <a:cubicBezTo>
                    <a:pt x="1325337" y="2314701"/>
                    <a:pt x="1412868" y="2372018"/>
                    <a:pt x="1503964" y="2427827"/>
                  </a:cubicBezTo>
                  <a:cubicBezTo>
                    <a:pt x="1597846" y="2485344"/>
                    <a:pt x="1691436" y="2538760"/>
                    <a:pt x="1784393" y="2586751"/>
                  </a:cubicBezTo>
                  <a:cubicBezTo>
                    <a:pt x="1886614" y="2536574"/>
                    <a:pt x="1990519" y="2481211"/>
                    <a:pt x="2094904" y="2420944"/>
                  </a:cubicBezTo>
                  <a:cubicBezTo>
                    <a:pt x="2186771" y="2367905"/>
                    <a:pt x="2275164" y="2313288"/>
                    <a:pt x="2359234" y="2257296"/>
                  </a:cubicBezTo>
                  <a:cubicBezTo>
                    <a:pt x="2364812" y="2167101"/>
                    <a:pt x="2367265" y="2074538"/>
                    <a:pt x="2367265" y="1980220"/>
                  </a:cubicBezTo>
                  <a:lnTo>
                    <a:pt x="2355768" y="1630798"/>
                  </a:lnTo>
                  <a:cubicBezTo>
                    <a:pt x="2273382" y="1572781"/>
                    <a:pt x="2186657" y="1516029"/>
                    <a:pt x="2096435" y="1460755"/>
                  </a:cubicBezTo>
                  <a:cubicBezTo>
                    <a:pt x="1996852" y="1399746"/>
                    <a:pt x="1897599" y="1343351"/>
                    <a:pt x="1799180" y="1292973"/>
                  </a:cubicBezTo>
                  <a:close/>
                  <a:moveTo>
                    <a:pt x="2285222" y="1081939"/>
                  </a:moveTo>
                  <a:cubicBezTo>
                    <a:pt x="2215903" y="1106831"/>
                    <a:pt x="2144721" y="1134831"/>
                    <a:pt x="2072395" y="1166375"/>
                  </a:cubicBezTo>
                  <a:cubicBezTo>
                    <a:pt x="2123126" y="1193433"/>
                    <a:pt x="2173254" y="1222917"/>
                    <a:pt x="2223344" y="1253604"/>
                  </a:cubicBezTo>
                  <a:lnTo>
                    <a:pt x="2324429" y="1318442"/>
                  </a:lnTo>
                  <a:cubicBezTo>
                    <a:pt x="2313395" y="1236228"/>
                    <a:pt x="2300359" y="1157186"/>
                    <a:pt x="2285222" y="1081939"/>
                  </a:cubicBezTo>
                  <a:close/>
                  <a:moveTo>
                    <a:pt x="1317316" y="1072756"/>
                  </a:moveTo>
                  <a:cubicBezTo>
                    <a:pt x="1302241" y="1146918"/>
                    <a:pt x="1288992" y="1224776"/>
                    <a:pt x="1278338" y="1305859"/>
                  </a:cubicBezTo>
                  <a:cubicBezTo>
                    <a:pt x="1319937" y="1279161"/>
                    <a:pt x="1362772" y="1253543"/>
                    <a:pt x="1406371" y="1228371"/>
                  </a:cubicBezTo>
                  <a:lnTo>
                    <a:pt x="1529166" y="1160817"/>
                  </a:lnTo>
                  <a:cubicBezTo>
                    <a:pt x="1457109" y="1128012"/>
                    <a:pt x="1386248" y="1098795"/>
                    <a:pt x="1317316" y="1072756"/>
                  </a:cubicBezTo>
                  <a:close/>
                  <a:moveTo>
                    <a:pt x="2999167" y="931965"/>
                  </a:moveTo>
                  <a:cubicBezTo>
                    <a:pt x="2863797" y="929602"/>
                    <a:pt x="2695165" y="956643"/>
                    <a:pt x="2505705" y="1011187"/>
                  </a:cubicBezTo>
                  <a:cubicBezTo>
                    <a:pt x="2540918" y="1162557"/>
                    <a:pt x="2567684" y="1326382"/>
                    <a:pt x="2585126" y="1499198"/>
                  </a:cubicBezTo>
                  <a:cubicBezTo>
                    <a:pt x="2715788" y="1596638"/>
                    <a:pt x="2835744" y="1697107"/>
                    <a:pt x="2943147" y="1798370"/>
                  </a:cubicBezTo>
                  <a:cubicBezTo>
                    <a:pt x="3255545" y="1499362"/>
                    <a:pt x="3408394" y="1221406"/>
                    <a:pt x="3315904" y="1061209"/>
                  </a:cubicBezTo>
                  <a:cubicBezTo>
                    <a:pt x="3266970" y="976452"/>
                    <a:pt x="3155149" y="934688"/>
                    <a:pt x="2999167" y="931965"/>
                  </a:cubicBezTo>
                  <a:close/>
                  <a:moveTo>
                    <a:pt x="638815" y="915787"/>
                  </a:moveTo>
                  <a:cubicBezTo>
                    <a:pt x="482814" y="914444"/>
                    <a:pt x="369943" y="953278"/>
                    <a:pt x="318816" y="1036731"/>
                  </a:cubicBezTo>
                  <a:cubicBezTo>
                    <a:pt x="287500" y="1087848"/>
                    <a:pt x="281619" y="1151999"/>
                    <a:pt x="300317" y="1225375"/>
                  </a:cubicBezTo>
                  <a:cubicBezTo>
                    <a:pt x="453717" y="1230852"/>
                    <a:pt x="576064" y="1357222"/>
                    <a:pt x="576064" y="1512168"/>
                  </a:cubicBezTo>
                  <a:cubicBezTo>
                    <a:pt x="576064" y="1559570"/>
                    <a:pt x="564614" y="1604297"/>
                    <a:pt x="543189" y="1643149"/>
                  </a:cubicBezTo>
                  <a:cubicBezTo>
                    <a:pt x="577674" y="1684387"/>
                    <a:pt x="615806" y="1726058"/>
                    <a:pt x="656975" y="1768243"/>
                  </a:cubicBezTo>
                  <a:cubicBezTo>
                    <a:pt x="764771" y="1670077"/>
                    <a:pt x="885233" y="1573151"/>
                    <a:pt x="1016791" y="1480089"/>
                  </a:cubicBezTo>
                  <a:cubicBezTo>
                    <a:pt x="1034643" y="1309060"/>
                    <a:pt x="1062149" y="1147092"/>
                    <a:pt x="1097625" y="997448"/>
                  </a:cubicBezTo>
                  <a:cubicBezTo>
                    <a:pt x="922693" y="944833"/>
                    <a:pt x="766343" y="916885"/>
                    <a:pt x="638815" y="915787"/>
                  </a:cubicBezTo>
                  <a:close/>
                  <a:moveTo>
                    <a:pt x="1800200" y="242935"/>
                  </a:moveTo>
                  <a:cubicBezTo>
                    <a:pt x="1628632" y="242935"/>
                    <a:pt x="1474860" y="476364"/>
                    <a:pt x="1371457" y="845375"/>
                  </a:cubicBezTo>
                  <a:cubicBezTo>
                    <a:pt x="1510785" y="893390"/>
                    <a:pt x="1655544" y="953061"/>
                    <a:pt x="1802618" y="1024206"/>
                  </a:cubicBezTo>
                  <a:cubicBezTo>
                    <a:pt x="1948575" y="956462"/>
                    <a:pt x="2092393" y="899996"/>
                    <a:pt x="2231205" y="855254"/>
                  </a:cubicBezTo>
                  <a:cubicBezTo>
                    <a:pt x="2203972" y="756128"/>
                    <a:pt x="2173100" y="666602"/>
                    <a:pt x="2138735" y="588741"/>
                  </a:cubicBezTo>
                  <a:cubicBezTo>
                    <a:pt x="1989649" y="579063"/>
                    <a:pt x="1872207" y="454685"/>
                    <a:pt x="1872207" y="302877"/>
                  </a:cubicBezTo>
                  <a:lnTo>
                    <a:pt x="1876505" y="260249"/>
                  </a:lnTo>
                  <a:cubicBezTo>
                    <a:pt x="1851965" y="248332"/>
                    <a:pt x="1826288" y="242935"/>
                    <a:pt x="1800200" y="242935"/>
                  </a:cubicBezTo>
                  <a:close/>
                  <a:moveTo>
                    <a:pt x="1800200" y="0"/>
                  </a:moveTo>
                  <a:cubicBezTo>
                    <a:pt x="1869864" y="0"/>
                    <a:pt x="1937474" y="21500"/>
                    <a:pt x="2001400" y="62841"/>
                  </a:cubicBezTo>
                  <a:cubicBezTo>
                    <a:pt x="2046831" y="32440"/>
                    <a:pt x="2101480" y="14845"/>
                    <a:pt x="2160239" y="14845"/>
                  </a:cubicBezTo>
                  <a:cubicBezTo>
                    <a:pt x="2319315" y="14845"/>
                    <a:pt x="2448271" y="143801"/>
                    <a:pt x="2448271" y="302877"/>
                  </a:cubicBezTo>
                  <a:cubicBezTo>
                    <a:pt x="2448271" y="390874"/>
                    <a:pt x="2408810" y="469655"/>
                    <a:pt x="2345781" y="521503"/>
                  </a:cubicBezTo>
                  <a:cubicBezTo>
                    <a:pt x="2383927" y="603296"/>
                    <a:pt x="2417431" y="693947"/>
                    <a:pt x="2447297" y="791609"/>
                  </a:cubicBezTo>
                  <a:cubicBezTo>
                    <a:pt x="2970165" y="657950"/>
                    <a:pt x="3387629" y="699569"/>
                    <a:pt x="3526292" y="939741"/>
                  </a:cubicBezTo>
                  <a:cubicBezTo>
                    <a:pt x="3666393" y="1182403"/>
                    <a:pt x="3488654" y="1570199"/>
                    <a:pt x="3103466" y="1960424"/>
                  </a:cubicBezTo>
                  <a:cubicBezTo>
                    <a:pt x="3470949" y="2355583"/>
                    <a:pt x="3633606" y="2742288"/>
                    <a:pt x="3488732" y="2978761"/>
                  </a:cubicBezTo>
                  <a:cubicBezTo>
                    <a:pt x="3428277" y="3077440"/>
                    <a:pt x="3320191" y="3140292"/>
                    <a:pt x="3176550" y="3166836"/>
                  </a:cubicBezTo>
                  <a:cubicBezTo>
                    <a:pt x="3145985" y="3291955"/>
                    <a:pt x="3032902" y="3384376"/>
                    <a:pt x="2898232" y="3384376"/>
                  </a:cubicBezTo>
                  <a:cubicBezTo>
                    <a:pt x="2756837" y="3384376"/>
                    <a:pt x="2639238" y="3282493"/>
                    <a:pt x="2615411" y="3148031"/>
                  </a:cubicBezTo>
                  <a:cubicBezTo>
                    <a:pt x="2565981" y="3138986"/>
                    <a:pt x="2515458" y="3127210"/>
                    <a:pt x="2463844" y="3113602"/>
                  </a:cubicBezTo>
                  <a:cubicBezTo>
                    <a:pt x="2318011" y="3625660"/>
                    <a:pt x="2075098" y="3960440"/>
                    <a:pt x="1800200" y="3960440"/>
                  </a:cubicBezTo>
                  <a:cubicBezTo>
                    <a:pt x="1519205" y="3960440"/>
                    <a:pt x="1271629" y="3610643"/>
                    <a:pt x="1127186" y="3079228"/>
                  </a:cubicBezTo>
                  <a:cubicBezTo>
                    <a:pt x="627082" y="3198995"/>
                    <a:pt x="230836" y="3152724"/>
                    <a:pt x="96450" y="2919961"/>
                  </a:cubicBezTo>
                  <a:cubicBezTo>
                    <a:pt x="-40561" y="2682651"/>
                    <a:pt x="126404" y="2306537"/>
                    <a:pt x="494549" y="1925523"/>
                  </a:cubicBezTo>
                  <a:lnTo>
                    <a:pt x="373580" y="1785812"/>
                  </a:lnTo>
                  <a:cubicBezTo>
                    <a:pt x="346850" y="1795631"/>
                    <a:pt x="317974" y="1800200"/>
                    <a:pt x="288032" y="1800200"/>
                  </a:cubicBezTo>
                  <a:cubicBezTo>
                    <a:pt x="128956" y="1800200"/>
                    <a:pt x="0" y="1671244"/>
                    <a:pt x="0" y="1512168"/>
                  </a:cubicBezTo>
                  <a:cubicBezTo>
                    <a:pt x="0" y="1428111"/>
                    <a:pt x="36006" y="1352464"/>
                    <a:pt x="94065" y="1300493"/>
                  </a:cubicBezTo>
                  <a:cubicBezTo>
                    <a:pt x="43643" y="1149446"/>
                    <a:pt x="47337" y="1014823"/>
                    <a:pt x="111666" y="909822"/>
                  </a:cubicBezTo>
                  <a:cubicBezTo>
                    <a:pt x="253078" y="678998"/>
                    <a:pt x="655099" y="644207"/>
                    <a:pt x="1156926" y="780244"/>
                  </a:cubicBezTo>
                  <a:cubicBezTo>
                    <a:pt x="1303899" y="305876"/>
                    <a:pt x="1537438" y="0"/>
                    <a:pt x="18002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8" name="Oval 12287">
              <a:extLst>
                <a:ext uri="{FF2B5EF4-FFF2-40B4-BE49-F238E27FC236}">
                  <a16:creationId xmlns:a16="http://schemas.microsoft.com/office/drawing/2014/main" id="{73764D22-262D-41E0-BB6E-5D15799E16D4}"/>
                </a:ext>
              </a:extLst>
            </p:cNvPr>
            <p:cNvSpPr/>
            <p:nvPr/>
          </p:nvSpPr>
          <p:spPr>
            <a:xfrm>
              <a:off x="8218554" y="2157258"/>
              <a:ext cx="376297" cy="374916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21">
              <a:extLst>
                <a:ext uri="{FF2B5EF4-FFF2-40B4-BE49-F238E27FC236}">
                  <a16:creationId xmlns:a16="http://schemas.microsoft.com/office/drawing/2014/main" id="{22CA323B-B40D-4A8E-BAEF-69A56A589D0A}"/>
                </a:ext>
              </a:extLst>
            </p:cNvPr>
            <p:cNvSpPr>
              <a:spLocks noChangeAspect="1"/>
            </p:cNvSpPr>
            <p:nvPr/>
          </p:nvSpPr>
          <p:spPr>
            <a:xfrm rot="20700000">
              <a:off x="8195918" y="3533697"/>
              <a:ext cx="387594" cy="314845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Isosceles Triangle 20">
              <a:extLst>
                <a:ext uri="{FF2B5EF4-FFF2-40B4-BE49-F238E27FC236}">
                  <a16:creationId xmlns:a16="http://schemas.microsoft.com/office/drawing/2014/main" id="{EF7F4D77-5FBA-4518-8543-D7F17981C5FB}"/>
                </a:ext>
              </a:extLst>
            </p:cNvPr>
            <p:cNvSpPr>
              <a:spLocks noChangeAspect="1"/>
            </p:cNvSpPr>
            <p:nvPr/>
          </p:nvSpPr>
          <p:spPr>
            <a:xfrm rot="8201235">
              <a:off x="10168705" y="2165710"/>
              <a:ext cx="322962" cy="356093"/>
            </a:xfrm>
            <a:custGeom>
              <a:avLst/>
              <a:gdLst/>
              <a:ahLst/>
              <a:cxn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Trapezoid 10">
              <a:extLst>
                <a:ext uri="{FF2B5EF4-FFF2-40B4-BE49-F238E27FC236}">
                  <a16:creationId xmlns:a16="http://schemas.microsoft.com/office/drawing/2014/main" id="{47720B91-299E-430E-807C-95C9B4AF5F10}"/>
                </a:ext>
              </a:extLst>
            </p:cNvPr>
            <p:cNvSpPr/>
            <p:nvPr/>
          </p:nvSpPr>
          <p:spPr>
            <a:xfrm>
              <a:off x="10154968" y="3527975"/>
              <a:ext cx="343151" cy="342750"/>
            </a:xfrm>
            <a:custGeom>
              <a:avLst/>
              <a:gdLst/>
              <a:ahLst/>
              <a:cxnLst/>
              <a:rect l="l" t="t" r="r" b="b"/>
              <a:pathLst>
                <a:path w="3910377" h="3905794">
                  <a:moveTo>
                    <a:pt x="1" y="3797782"/>
                  </a:moveTo>
                  <a:lnTo>
                    <a:pt x="3910377" y="3797782"/>
                  </a:lnTo>
                  <a:lnTo>
                    <a:pt x="3910377" y="3905794"/>
                  </a:lnTo>
                  <a:lnTo>
                    <a:pt x="1" y="3905794"/>
                  </a:lnTo>
                  <a:close/>
                  <a:moveTo>
                    <a:pt x="1757257" y="3353296"/>
                  </a:moveTo>
                  <a:cubicBezTo>
                    <a:pt x="1690135" y="3353296"/>
                    <a:pt x="1635721" y="3407710"/>
                    <a:pt x="1635721" y="3474832"/>
                  </a:cubicBezTo>
                  <a:cubicBezTo>
                    <a:pt x="1635721" y="3541954"/>
                    <a:pt x="1690135" y="3596368"/>
                    <a:pt x="1757257" y="3596368"/>
                  </a:cubicBezTo>
                  <a:lnTo>
                    <a:pt x="2187409" y="3596368"/>
                  </a:lnTo>
                  <a:cubicBezTo>
                    <a:pt x="2254531" y="3596368"/>
                    <a:pt x="2308945" y="3541954"/>
                    <a:pt x="2308945" y="3474832"/>
                  </a:cubicBezTo>
                  <a:cubicBezTo>
                    <a:pt x="2308945" y="3407710"/>
                    <a:pt x="2254531" y="3353296"/>
                    <a:pt x="2187409" y="3353296"/>
                  </a:cubicBezTo>
                  <a:close/>
                  <a:moveTo>
                    <a:pt x="492288" y="2449553"/>
                  </a:moveTo>
                  <a:lnTo>
                    <a:pt x="472244" y="2517369"/>
                  </a:lnTo>
                  <a:lnTo>
                    <a:pt x="3438134" y="2517369"/>
                  </a:lnTo>
                  <a:lnTo>
                    <a:pt x="3418090" y="2449553"/>
                  </a:lnTo>
                  <a:close/>
                  <a:moveTo>
                    <a:pt x="432162" y="2249610"/>
                  </a:moveTo>
                  <a:lnTo>
                    <a:pt x="3478215" y="2249610"/>
                  </a:lnTo>
                  <a:lnTo>
                    <a:pt x="3910377" y="3711740"/>
                  </a:lnTo>
                  <a:lnTo>
                    <a:pt x="0" y="3711740"/>
                  </a:lnTo>
                  <a:close/>
                  <a:moveTo>
                    <a:pt x="1637280" y="544956"/>
                  </a:moveTo>
                  <a:cubicBezTo>
                    <a:pt x="1626413" y="544956"/>
                    <a:pt x="1615547" y="549102"/>
                    <a:pt x="1607256" y="557393"/>
                  </a:cubicBezTo>
                  <a:lnTo>
                    <a:pt x="796281" y="1368368"/>
                  </a:lnTo>
                  <a:cubicBezTo>
                    <a:pt x="779699" y="1384950"/>
                    <a:pt x="779699" y="1411834"/>
                    <a:pt x="796281" y="1428415"/>
                  </a:cubicBezTo>
                  <a:lnTo>
                    <a:pt x="825565" y="1457699"/>
                  </a:lnTo>
                  <a:cubicBezTo>
                    <a:pt x="842147" y="1474281"/>
                    <a:pt x="869031" y="1474281"/>
                    <a:pt x="885612" y="1457699"/>
                  </a:cubicBezTo>
                  <a:lnTo>
                    <a:pt x="1696588" y="646724"/>
                  </a:lnTo>
                  <a:cubicBezTo>
                    <a:pt x="1713169" y="630143"/>
                    <a:pt x="1713169" y="603258"/>
                    <a:pt x="1696588" y="586677"/>
                  </a:cubicBezTo>
                  <a:lnTo>
                    <a:pt x="1667304" y="557393"/>
                  </a:lnTo>
                  <a:cubicBezTo>
                    <a:pt x="1659013" y="549102"/>
                    <a:pt x="1648146" y="544956"/>
                    <a:pt x="1637280" y="544956"/>
                  </a:cubicBezTo>
                  <a:close/>
                  <a:moveTo>
                    <a:pt x="1372791" y="439020"/>
                  </a:moveTo>
                  <a:cubicBezTo>
                    <a:pt x="1361925" y="439020"/>
                    <a:pt x="1351058" y="443165"/>
                    <a:pt x="1342767" y="451456"/>
                  </a:cubicBezTo>
                  <a:lnTo>
                    <a:pt x="851745" y="942478"/>
                  </a:lnTo>
                  <a:cubicBezTo>
                    <a:pt x="835164" y="959060"/>
                    <a:pt x="835164" y="985944"/>
                    <a:pt x="851745" y="1002526"/>
                  </a:cubicBezTo>
                  <a:lnTo>
                    <a:pt x="881029" y="1031810"/>
                  </a:lnTo>
                  <a:cubicBezTo>
                    <a:pt x="897611" y="1048392"/>
                    <a:pt x="924495" y="1048392"/>
                    <a:pt x="941077" y="1031810"/>
                  </a:cubicBezTo>
                  <a:lnTo>
                    <a:pt x="1432099" y="540788"/>
                  </a:lnTo>
                  <a:cubicBezTo>
                    <a:pt x="1448681" y="524206"/>
                    <a:pt x="1448681" y="497322"/>
                    <a:pt x="1432099" y="480740"/>
                  </a:cubicBezTo>
                  <a:lnTo>
                    <a:pt x="1402815" y="451456"/>
                  </a:lnTo>
                  <a:cubicBezTo>
                    <a:pt x="1394524" y="443165"/>
                    <a:pt x="1383658" y="439020"/>
                    <a:pt x="1372791" y="439020"/>
                  </a:cubicBezTo>
                  <a:close/>
                  <a:moveTo>
                    <a:pt x="864042" y="270000"/>
                  </a:moveTo>
                  <a:lnTo>
                    <a:pt x="2945402" y="270000"/>
                  </a:lnTo>
                  <a:cubicBezTo>
                    <a:pt x="3094522" y="270000"/>
                    <a:pt x="3215407" y="390885"/>
                    <a:pt x="3215407" y="540005"/>
                  </a:cubicBezTo>
                  <a:lnTo>
                    <a:pt x="3215407" y="1619995"/>
                  </a:lnTo>
                  <a:cubicBezTo>
                    <a:pt x="3215407" y="1769115"/>
                    <a:pt x="3094522" y="1890000"/>
                    <a:pt x="2945402" y="1890000"/>
                  </a:cubicBezTo>
                  <a:lnTo>
                    <a:pt x="864042" y="1890000"/>
                  </a:lnTo>
                  <a:cubicBezTo>
                    <a:pt x="714922" y="1890000"/>
                    <a:pt x="594037" y="1769115"/>
                    <a:pt x="594037" y="1619995"/>
                  </a:cubicBezTo>
                  <a:lnTo>
                    <a:pt x="594037" y="540005"/>
                  </a:lnTo>
                  <a:cubicBezTo>
                    <a:pt x="594037" y="390885"/>
                    <a:pt x="714922" y="270000"/>
                    <a:pt x="864042" y="270000"/>
                  </a:cubicBezTo>
                  <a:close/>
                  <a:moveTo>
                    <a:pt x="804042" y="180000"/>
                  </a:moveTo>
                  <a:cubicBezTo>
                    <a:pt x="638353" y="180000"/>
                    <a:pt x="504036" y="314317"/>
                    <a:pt x="504036" y="480006"/>
                  </a:cubicBezTo>
                  <a:lnTo>
                    <a:pt x="504036" y="1679994"/>
                  </a:lnTo>
                  <a:cubicBezTo>
                    <a:pt x="504036" y="1845683"/>
                    <a:pt x="638353" y="1980000"/>
                    <a:pt x="804042" y="1980000"/>
                  </a:cubicBezTo>
                  <a:lnTo>
                    <a:pt x="3027043" y="1980000"/>
                  </a:lnTo>
                  <a:cubicBezTo>
                    <a:pt x="3192732" y="1980000"/>
                    <a:pt x="3327049" y="1845683"/>
                    <a:pt x="3327049" y="1679994"/>
                  </a:cubicBezTo>
                  <a:lnTo>
                    <a:pt x="3327049" y="480006"/>
                  </a:lnTo>
                  <a:cubicBezTo>
                    <a:pt x="3327049" y="314317"/>
                    <a:pt x="3192732" y="180000"/>
                    <a:pt x="3027043" y="180000"/>
                  </a:cubicBezTo>
                  <a:close/>
                  <a:moveTo>
                    <a:pt x="684043" y="0"/>
                  </a:moveTo>
                  <a:lnTo>
                    <a:pt x="3190330" y="0"/>
                  </a:lnTo>
                  <a:cubicBezTo>
                    <a:pt x="3389156" y="0"/>
                    <a:pt x="3550337" y="161181"/>
                    <a:pt x="3550337" y="360007"/>
                  </a:cubicBezTo>
                  <a:lnTo>
                    <a:pt x="3550337" y="1799993"/>
                  </a:lnTo>
                  <a:cubicBezTo>
                    <a:pt x="3550337" y="1998819"/>
                    <a:pt x="3389156" y="2160000"/>
                    <a:pt x="3190330" y="2160000"/>
                  </a:cubicBezTo>
                  <a:lnTo>
                    <a:pt x="684043" y="2160000"/>
                  </a:lnTo>
                  <a:cubicBezTo>
                    <a:pt x="485217" y="2160000"/>
                    <a:pt x="324036" y="1998819"/>
                    <a:pt x="324036" y="1799993"/>
                  </a:cubicBezTo>
                  <a:lnTo>
                    <a:pt x="324036" y="360007"/>
                  </a:lnTo>
                  <a:cubicBezTo>
                    <a:pt x="324036" y="161181"/>
                    <a:pt x="485217" y="0"/>
                    <a:pt x="684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7">
              <a:extLst>
                <a:ext uri="{FF2B5EF4-FFF2-40B4-BE49-F238E27FC236}">
                  <a16:creationId xmlns:a16="http://schemas.microsoft.com/office/drawing/2014/main" id="{2BAD1790-B86E-4C66-B53F-7590D2D0A7B4}"/>
                </a:ext>
              </a:extLst>
            </p:cNvPr>
            <p:cNvSpPr/>
            <p:nvPr/>
          </p:nvSpPr>
          <p:spPr>
            <a:xfrm>
              <a:off x="7825561" y="2860634"/>
              <a:ext cx="265478" cy="348722"/>
            </a:xfrm>
            <a:custGeom>
              <a:avLst/>
              <a:gdLst/>
              <a:ahLst/>
              <a:cxnLst/>
              <a:rect l="l" t="t" r="r" b="b"/>
              <a:pathLst>
                <a:path w="3025265" h="397387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Rounded Rectangle 1">
              <a:extLst>
                <a:ext uri="{FF2B5EF4-FFF2-40B4-BE49-F238E27FC236}">
                  <a16:creationId xmlns:a16="http://schemas.microsoft.com/office/drawing/2014/main" id="{07E5697C-7CB1-4CCB-B10C-10EE017BEF80}"/>
                </a:ext>
              </a:extLst>
            </p:cNvPr>
            <p:cNvSpPr/>
            <p:nvPr/>
          </p:nvSpPr>
          <p:spPr>
            <a:xfrm>
              <a:off x="9211370" y="1953654"/>
              <a:ext cx="300700" cy="300700"/>
            </a:xfrm>
            <a:custGeom>
              <a:avLst/>
              <a:gdLst/>
              <a:ahLst/>
              <a:cxnLst/>
              <a:rect l="l" t="t" r="r" b="b"/>
              <a:pathLst>
                <a:path w="3888432" h="3888432">
                  <a:moveTo>
                    <a:pt x="2959265" y="3140417"/>
                  </a:moveTo>
                  <a:cubicBezTo>
                    <a:pt x="2880371" y="3140417"/>
                    <a:pt x="2816414" y="3204374"/>
                    <a:pt x="2816414" y="3283268"/>
                  </a:cubicBezTo>
                  <a:cubicBezTo>
                    <a:pt x="2816414" y="3362162"/>
                    <a:pt x="2880371" y="3426119"/>
                    <a:pt x="2959265" y="3426119"/>
                  </a:cubicBezTo>
                  <a:cubicBezTo>
                    <a:pt x="3038159" y="3426119"/>
                    <a:pt x="3102116" y="3362162"/>
                    <a:pt x="3102116" y="3283268"/>
                  </a:cubicBezTo>
                  <a:cubicBezTo>
                    <a:pt x="3102116" y="3204374"/>
                    <a:pt x="3038159" y="3140417"/>
                    <a:pt x="2959265" y="3140417"/>
                  </a:cubicBezTo>
                  <a:close/>
                  <a:moveTo>
                    <a:pt x="2512916" y="2819124"/>
                  </a:moveTo>
                  <a:lnTo>
                    <a:pt x="2512916" y="3022941"/>
                  </a:lnTo>
                  <a:lnTo>
                    <a:pt x="3405613" y="3022941"/>
                  </a:lnTo>
                  <a:lnTo>
                    <a:pt x="3405613" y="2819124"/>
                  </a:lnTo>
                  <a:close/>
                  <a:moveTo>
                    <a:pt x="741072" y="2504407"/>
                  </a:moveTo>
                  <a:lnTo>
                    <a:pt x="539050" y="2706429"/>
                  </a:lnTo>
                  <a:lnTo>
                    <a:pt x="753654" y="2921033"/>
                  </a:lnTo>
                  <a:lnTo>
                    <a:pt x="539050" y="3135636"/>
                  </a:lnTo>
                  <a:lnTo>
                    <a:pt x="741072" y="3337658"/>
                  </a:lnTo>
                  <a:lnTo>
                    <a:pt x="955676" y="3123054"/>
                  </a:lnTo>
                  <a:lnTo>
                    <a:pt x="1170279" y="3337658"/>
                  </a:lnTo>
                  <a:lnTo>
                    <a:pt x="1372301" y="3135636"/>
                  </a:lnTo>
                  <a:lnTo>
                    <a:pt x="1157697" y="2921033"/>
                  </a:lnTo>
                  <a:lnTo>
                    <a:pt x="1372301" y="2706429"/>
                  </a:lnTo>
                  <a:lnTo>
                    <a:pt x="1170279" y="2504407"/>
                  </a:lnTo>
                  <a:lnTo>
                    <a:pt x="955676" y="2719011"/>
                  </a:lnTo>
                  <a:close/>
                  <a:moveTo>
                    <a:pt x="2959265" y="2415946"/>
                  </a:moveTo>
                  <a:cubicBezTo>
                    <a:pt x="2880371" y="2415946"/>
                    <a:pt x="2816414" y="2479903"/>
                    <a:pt x="2816414" y="2558797"/>
                  </a:cubicBezTo>
                  <a:cubicBezTo>
                    <a:pt x="2816414" y="2637691"/>
                    <a:pt x="2880371" y="2701648"/>
                    <a:pt x="2959265" y="2701648"/>
                  </a:cubicBezTo>
                  <a:cubicBezTo>
                    <a:pt x="3038159" y="2701648"/>
                    <a:pt x="3102116" y="2637691"/>
                    <a:pt x="3102116" y="2558797"/>
                  </a:cubicBezTo>
                  <a:cubicBezTo>
                    <a:pt x="3102116" y="2479903"/>
                    <a:pt x="3038159" y="2415946"/>
                    <a:pt x="2959265" y="2415946"/>
                  </a:cubicBezTo>
                  <a:close/>
                  <a:moveTo>
                    <a:pt x="2536364" y="828590"/>
                  </a:moveTo>
                  <a:lnTo>
                    <a:pt x="2536364" y="1114291"/>
                  </a:lnTo>
                  <a:lnTo>
                    <a:pt x="3429061" y="1114291"/>
                  </a:lnTo>
                  <a:lnTo>
                    <a:pt x="3429061" y="828590"/>
                  </a:lnTo>
                  <a:close/>
                  <a:moveTo>
                    <a:pt x="896557" y="525092"/>
                  </a:moveTo>
                  <a:lnTo>
                    <a:pt x="896557" y="828590"/>
                  </a:lnTo>
                  <a:lnTo>
                    <a:pt x="593059" y="828590"/>
                  </a:lnTo>
                  <a:lnTo>
                    <a:pt x="593059" y="1114291"/>
                  </a:lnTo>
                  <a:lnTo>
                    <a:pt x="896557" y="1114291"/>
                  </a:lnTo>
                  <a:lnTo>
                    <a:pt x="896557" y="1417789"/>
                  </a:lnTo>
                  <a:lnTo>
                    <a:pt x="1182258" y="1417789"/>
                  </a:lnTo>
                  <a:lnTo>
                    <a:pt x="1182258" y="1114291"/>
                  </a:lnTo>
                  <a:lnTo>
                    <a:pt x="1485756" y="1114291"/>
                  </a:lnTo>
                  <a:lnTo>
                    <a:pt x="1485756" y="828590"/>
                  </a:lnTo>
                  <a:lnTo>
                    <a:pt x="1182258" y="828590"/>
                  </a:lnTo>
                  <a:lnTo>
                    <a:pt x="1182258" y="525092"/>
                  </a:lnTo>
                  <a:close/>
                  <a:moveTo>
                    <a:pt x="648085" y="0"/>
                  </a:moveTo>
                  <a:lnTo>
                    <a:pt x="3240347" y="0"/>
                  </a:lnTo>
                  <a:cubicBezTo>
                    <a:pt x="3598274" y="0"/>
                    <a:pt x="3888432" y="290158"/>
                    <a:pt x="3888432" y="648085"/>
                  </a:cubicBezTo>
                  <a:lnTo>
                    <a:pt x="3888432" y="3240347"/>
                  </a:lnTo>
                  <a:cubicBezTo>
                    <a:pt x="3888432" y="3598274"/>
                    <a:pt x="3598274" y="3888432"/>
                    <a:pt x="3240347" y="3888432"/>
                  </a:cubicBezTo>
                  <a:lnTo>
                    <a:pt x="648085" y="3888432"/>
                  </a:lnTo>
                  <a:cubicBezTo>
                    <a:pt x="290158" y="3888432"/>
                    <a:pt x="0" y="3598274"/>
                    <a:pt x="0" y="3240347"/>
                  </a:cubicBezTo>
                  <a:lnTo>
                    <a:pt x="0" y="648085"/>
                  </a:lnTo>
                  <a:cubicBezTo>
                    <a:pt x="0" y="290158"/>
                    <a:pt x="290158" y="0"/>
                    <a:pt x="6480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5C38DDE2-427A-436B-B9B0-39273C5855D4}"/>
                </a:ext>
              </a:extLst>
            </p:cNvPr>
            <p:cNvSpPr/>
            <p:nvPr/>
          </p:nvSpPr>
          <p:spPr>
            <a:xfrm>
              <a:off x="10648350" y="2860722"/>
              <a:ext cx="360864" cy="355077"/>
            </a:xfrm>
            <a:custGeom>
              <a:avLst/>
              <a:gdLst/>
              <a:ahLst/>
              <a:cxnLst/>
              <a:rect l="l" t="t" r="r" b="b"/>
              <a:pathLst>
                <a:path w="3214097" h="3162551">
                  <a:moveTo>
                    <a:pt x="1014592" y="2306036"/>
                  </a:moveTo>
                  <a:cubicBezTo>
                    <a:pt x="854868" y="2306036"/>
                    <a:pt x="725386" y="2435518"/>
                    <a:pt x="725386" y="2595242"/>
                  </a:cubicBezTo>
                  <a:cubicBezTo>
                    <a:pt x="725386" y="2754966"/>
                    <a:pt x="854868" y="2884448"/>
                    <a:pt x="1014592" y="2884448"/>
                  </a:cubicBezTo>
                  <a:cubicBezTo>
                    <a:pt x="1174316" y="2884448"/>
                    <a:pt x="1303798" y="2754966"/>
                    <a:pt x="1303798" y="2595242"/>
                  </a:cubicBezTo>
                  <a:cubicBezTo>
                    <a:pt x="1303798" y="2435518"/>
                    <a:pt x="1174316" y="2306036"/>
                    <a:pt x="1014592" y="2306036"/>
                  </a:cubicBezTo>
                  <a:close/>
                  <a:moveTo>
                    <a:pt x="481275" y="1691816"/>
                  </a:moveTo>
                  <a:cubicBezTo>
                    <a:pt x="321551" y="1691816"/>
                    <a:pt x="192069" y="1821298"/>
                    <a:pt x="192069" y="1981022"/>
                  </a:cubicBezTo>
                  <a:cubicBezTo>
                    <a:pt x="192069" y="2140746"/>
                    <a:pt x="321551" y="2270228"/>
                    <a:pt x="481275" y="2270228"/>
                  </a:cubicBezTo>
                  <a:cubicBezTo>
                    <a:pt x="640999" y="2270228"/>
                    <a:pt x="770481" y="2140746"/>
                    <a:pt x="770481" y="1981022"/>
                  </a:cubicBezTo>
                  <a:cubicBezTo>
                    <a:pt x="770481" y="1821298"/>
                    <a:pt x="640999" y="1691816"/>
                    <a:pt x="481275" y="1691816"/>
                  </a:cubicBezTo>
                  <a:close/>
                  <a:moveTo>
                    <a:pt x="2764751" y="1113404"/>
                  </a:moveTo>
                  <a:cubicBezTo>
                    <a:pt x="2605027" y="1113404"/>
                    <a:pt x="2475545" y="1242886"/>
                    <a:pt x="2475545" y="1402610"/>
                  </a:cubicBezTo>
                  <a:cubicBezTo>
                    <a:pt x="2475545" y="1562334"/>
                    <a:pt x="2605027" y="1691816"/>
                    <a:pt x="2764751" y="1691816"/>
                  </a:cubicBezTo>
                  <a:cubicBezTo>
                    <a:pt x="2924475" y="1691816"/>
                    <a:pt x="3053957" y="1562334"/>
                    <a:pt x="3053957" y="1402610"/>
                  </a:cubicBezTo>
                  <a:cubicBezTo>
                    <a:pt x="3053957" y="1242886"/>
                    <a:pt x="2924475" y="1113404"/>
                    <a:pt x="2764751" y="1113404"/>
                  </a:cubicBezTo>
                  <a:close/>
                  <a:moveTo>
                    <a:pt x="532503" y="881964"/>
                  </a:moveTo>
                  <a:cubicBezTo>
                    <a:pt x="372779" y="881964"/>
                    <a:pt x="243297" y="1011446"/>
                    <a:pt x="243297" y="1171170"/>
                  </a:cubicBezTo>
                  <a:cubicBezTo>
                    <a:pt x="243297" y="1330894"/>
                    <a:pt x="372779" y="1460376"/>
                    <a:pt x="532503" y="1460376"/>
                  </a:cubicBezTo>
                  <a:cubicBezTo>
                    <a:pt x="692227" y="1460376"/>
                    <a:pt x="821709" y="1330894"/>
                    <a:pt x="821709" y="1171170"/>
                  </a:cubicBezTo>
                  <a:cubicBezTo>
                    <a:pt x="821709" y="1011446"/>
                    <a:pt x="692227" y="881964"/>
                    <a:pt x="532503" y="881964"/>
                  </a:cubicBezTo>
                  <a:close/>
                  <a:moveTo>
                    <a:pt x="1162143" y="321316"/>
                  </a:moveTo>
                  <a:cubicBezTo>
                    <a:pt x="1002419" y="321316"/>
                    <a:pt x="872937" y="450798"/>
                    <a:pt x="872937" y="610522"/>
                  </a:cubicBezTo>
                  <a:cubicBezTo>
                    <a:pt x="872937" y="770246"/>
                    <a:pt x="1002419" y="899728"/>
                    <a:pt x="1162143" y="899728"/>
                  </a:cubicBezTo>
                  <a:cubicBezTo>
                    <a:pt x="1321867" y="899728"/>
                    <a:pt x="1451349" y="770246"/>
                    <a:pt x="1451349" y="610522"/>
                  </a:cubicBezTo>
                  <a:cubicBezTo>
                    <a:pt x="1451349" y="450798"/>
                    <a:pt x="1321867" y="321316"/>
                    <a:pt x="1162143" y="321316"/>
                  </a:cubicBezTo>
                  <a:close/>
                  <a:moveTo>
                    <a:pt x="1963447" y="177300"/>
                  </a:moveTo>
                  <a:cubicBezTo>
                    <a:pt x="1803723" y="177300"/>
                    <a:pt x="1674241" y="306782"/>
                    <a:pt x="1674241" y="466506"/>
                  </a:cubicBezTo>
                  <a:cubicBezTo>
                    <a:pt x="1674241" y="626230"/>
                    <a:pt x="1803723" y="755712"/>
                    <a:pt x="1963447" y="755712"/>
                  </a:cubicBezTo>
                  <a:cubicBezTo>
                    <a:pt x="2123171" y="755712"/>
                    <a:pt x="2252653" y="626230"/>
                    <a:pt x="2252653" y="466506"/>
                  </a:cubicBezTo>
                  <a:cubicBezTo>
                    <a:pt x="2252653" y="306782"/>
                    <a:pt x="2123171" y="177300"/>
                    <a:pt x="1963447" y="177300"/>
                  </a:cubicBezTo>
                  <a:close/>
                  <a:moveTo>
                    <a:pt x="1752672" y="312"/>
                  </a:moveTo>
                  <a:cubicBezTo>
                    <a:pt x="1817888" y="-690"/>
                    <a:pt x="1885249" y="703"/>
                    <a:pt x="1954799" y="4657"/>
                  </a:cubicBezTo>
                  <a:cubicBezTo>
                    <a:pt x="2504015" y="53541"/>
                    <a:pt x="2975590" y="412975"/>
                    <a:pt x="3145244" y="944937"/>
                  </a:cubicBezTo>
                  <a:cubicBezTo>
                    <a:pt x="3412664" y="2126757"/>
                    <a:pt x="2837568" y="2017487"/>
                    <a:pt x="2506889" y="1867964"/>
                  </a:cubicBezTo>
                  <a:cubicBezTo>
                    <a:pt x="1580987" y="1673869"/>
                    <a:pt x="2725425" y="3197869"/>
                    <a:pt x="1014520" y="3161925"/>
                  </a:cubicBezTo>
                  <a:cubicBezTo>
                    <a:pt x="-14898" y="3061283"/>
                    <a:pt x="-138545" y="1873713"/>
                    <a:pt x="108747" y="1100212"/>
                  </a:cubicBezTo>
                  <a:cubicBezTo>
                    <a:pt x="278579" y="569148"/>
                    <a:pt x="774429" y="15339"/>
                    <a:pt x="1752672" y="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5" name="Oval 66">
              <a:extLst>
                <a:ext uri="{FF2B5EF4-FFF2-40B4-BE49-F238E27FC236}">
                  <a16:creationId xmlns:a16="http://schemas.microsoft.com/office/drawing/2014/main" id="{C570611F-C3DD-4D85-A652-D95D1207E67C}"/>
                </a:ext>
              </a:extLst>
            </p:cNvPr>
            <p:cNvSpPr/>
            <p:nvPr/>
          </p:nvSpPr>
          <p:spPr>
            <a:xfrm rot="20700000">
              <a:off x="8697163" y="2795754"/>
              <a:ext cx="342272" cy="293183"/>
            </a:xfrm>
            <a:custGeom>
              <a:avLst/>
              <a:gdLst/>
              <a:ahLst/>
              <a:cxnLst/>
              <a:rect l="l" t="t" r="r" b="b"/>
              <a:pathLst>
                <a:path w="2901316" h="2485205">
                  <a:moveTo>
                    <a:pt x="2901316" y="8833"/>
                  </a:moveTo>
                  <a:lnTo>
                    <a:pt x="2885407" y="69738"/>
                  </a:lnTo>
                  <a:lnTo>
                    <a:pt x="2890344" y="71061"/>
                  </a:lnTo>
                  <a:lnTo>
                    <a:pt x="2331295" y="2157461"/>
                  </a:lnTo>
                  <a:lnTo>
                    <a:pt x="2322295" y="2155049"/>
                  </a:lnTo>
                  <a:cubicBezTo>
                    <a:pt x="2311779" y="2339141"/>
                    <a:pt x="2127696" y="2485205"/>
                    <a:pt x="1902404" y="2485205"/>
                  </a:cubicBezTo>
                  <a:cubicBezTo>
                    <a:pt x="1669201" y="2485205"/>
                    <a:pt x="1480151" y="2328701"/>
                    <a:pt x="1480150" y="2135644"/>
                  </a:cubicBezTo>
                  <a:cubicBezTo>
                    <a:pt x="1480150" y="1942587"/>
                    <a:pt x="1669200" y="1786083"/>
                    <a:pt x="1902404" y="1786083"/>
                  </a:cubicBezTo>
                  <a:cubicBezTo>
                    <a:pt x="2026046" y="1786083"/>
                    <a:pt x="2137276" y="1830075"/>
                    <a:pt x="2213623" y="1901150"/>
                  </a:cubicBezTo>
                  <a:lnTo>
                    <a:pt x="2586815" y="508378"/>
                  </a:lnTo>
                  <a:lnTo>
                    <a:pt x="1283297" y="508378"/>
                  </a:lnTo>
                  <a:lnTo>
                    <a:pt x="847984" y="2132988"/>
                  </a:lnTo>
                  <a:lnTo>
                    <a:pt x="841776" y="2131324"/>
                  </a:lnTo>
                  <a:cubicBezTo>
                    <a:pt x="829584" y="2314002"/>
                    <a:pt x="646295" y="2458448"/>
                    <a:pt x="422254" y="2458448"/>
                  </a:cubicBezTo>
                  <a:cubicBezTo>
                    <a:pt x="189051" y="2458448"/>
                    <a:pt x="1" y="2301944"/>
                    <a:pt x="0" y="2108887"/>
                  </a:cubicBezTo>
                  <a:cubicBezTo>
                    <a:pt x="0" y="1915830"/>
                    <a:pt x="189051" y="1759326"/>
                    <a:pt x="422255" y="1759326"/>
                  </a:cubicBezTo>
                  <a:cubicBezTo>
                    <a:pt x="544771" y="1759326"/>
                    <a:pt x="655100" y="1802522"/>
                    <a:pt x="731465" y="1872378"/>
                  </a:cubicBezTo>
                  <a:lnTo>
                    <a:pt x="1233167" y="0"/>
                  </a:lnTo>
                  <a:lnTo>
                    <a:pt x="1266129" y="88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111">
            <a:extLst>
              <a:ext uri="{FF2B5EF4-FFF2-40B4-BE49-F238E27FC236}">
                <a16:creationId xmlns:a16="http://schemas.microsoft.com/office/drawing/2014/main" id="{E489989B-7C28-445C-8731-4650D9D98353}"/>
              </a:ext>
            </a:extLst>
          </p:cNvPr>
          <p:cNvGrpSpPr/>
          <p:nvPr userDrawn="1"/>
        </p:nvGrpSpPr>
        <p:grpSpPr>
          <a:xfrm>
            <a:off x="10396263" y="93604"/>
            <a:ext cx="1503041" cy="3058086"/>
            <a:chOff x="5174351" y="2344852"/>
            <a:chExt cx="1843306" cy="3750389"/>
          </a:xfrm>
        </p:grpSpPr>
        <p:grpSp>
          <p:nvGrpSpPr>
            <p:cNvPr id="94" name="그룹 7">
              <a:extLst>
                <a:ext uri="{FF2B5EF4-FFF2-40B4-BE49-F238E27FC236}">
                  <a16:creationId xmlns:a16="http://schemas.microsoft.com/office/drawing/2014/main" id="{8E6C9F49-78E7-4619-8DE5-A6D5771F9020}"/>
                </a:ext>
              </a:extLst>
            </p:cNvPr>
            <p:cNvGrpSpPr/>
            <p:nvPr userDrawn="1"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110" name="직사각형 6">
                <a:extLst>
                  <a:ext uri="{FF2B5EF4-FFF2-40B4-BE49-F238E27FC236}">
                    <a16:creationId xmlns:a16="http://schemas.microsoft.com/office/drawing/2014/main" id="{55DC81BC-0CC5-4E6A-B8E1-721F13A6BFEE}"/>
                  </a:ext>
                </a:extLst>
              </p:cNvPr>
              <p:cNvSpPr/>
              <p:nvPr userDrawn="1"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1" name="자유형: 도형 32">
                <a:extLst>
                  <a:ext uri="{FF2B5EF4-FFF2-40B4-BE49-F238E27FC236}">
                    <a16:creationId xmlns:a16="http://schemas.microsoft.com/office/drawing/2014/main" id="{7EE35BAA-F8FF-4893-9135-70C67173E428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5" name="그룹 34">
              <a:extLst>
                <a:ext uri="{FF2B5EF4-FFF2-40B4-BE49-F238E27FC236}">
                  <a16:creationId xmlns:a16="http://schemas.microsoft.com/office/drawing/2014/main" id="{B45DA547-163B-4282-90A9-A868B87DD000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108" name="직사각형 6">
                <a:extLst>
                  <a:ext uri="{FF2B5EF4-FFF2-40B4-BE49-F238E27FC236}">
                    <a16:creationId xmlns:a16="http://schemas.microsoft.com/office/drawing/2014/main" id="{D8967315-DB35-4A40-954E-F6216D635A31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자유형: 도형 36">
                <a:extLst>
                  <a:ext uri="{FF2B5EF4-FFF2-40B4-BE49-F238E27FC236}">
                    <a16:creationId xmlns:a16="http://schemas.microsoft.com/office/drawing/2014/main" id="{7BB378AC-B960-4229-B98B-6FE1E2FB76CB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tx2">
                  <a:lumMod val="65000"/>
                  <a:lumOff val="35000"/>
                </a:schemeClr>
              </a:solidFill>
              <a:ln>
                <a:solidFill>
                  <a:schemeClr val="tx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6" name="그룹 37">
              <a:extLst>
                <a:ext uri="{FF2B5EF4-FFF2-40B4-BE49-F238E27FC236}">
                  <a16:creationId xmlns:a16="http://schemas.microsoft.com/office/drawing/2014/main" id="{EF469A21-964F-4BB6-AB81-AE60665B52FF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106" name="직사각형 6">
                <a:extLst>
                  <a:ext uri="{FF2B5EF4-FFF2-40B4-BE49-F238E27FC236}">
                    <a16:creationId xmlns:a16="http://schemas.microsoft.com/office/drawing/2014/main" id="{F623DB1F-4086-4752-96E5-493E7E3A3E05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자유형: 도형 39">
                <a:extLst>
                  <a:ext uri="{FF2B5EF4-FFF2-40B4-BE49-F238E27FC236}">
                    <a16:creationId xmlns:a16="http://schemas.microsoft.com/office/drawing/2014/main" id="{91335066-D4A3-4B3B-9D82-CA7E1C32A35E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7" name="그룹 40">
              <a:extLst>
                <a:ext uri="{FF2B5EF4-FFF2-40B4-BE49-F238E27FC236}">
                  <a16:creationId xmlns:a16="http://schemas.microsoft.com/office/drawing/2014/main" id="{214D74B8-EB58-4404-8F74-07408D0328BD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104" name="직사각형 6">
                <a:extLst>
                  <a:ext uri="{FF2B5EF4-FFF2-40B4-BE49-F238E27FC236}">
                    <a16:creationId xmlns:a16="http://schemas.microsoft.com/office/drawing/2014/main" id="{0BD39D72-6B6B-4CC8-AAD7-4C93C3E3A0DD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자유형: 도형 46">
                <a:extLst>
                  <a:ext uri="{FF2B5EF4-FFF2-40B4-BE49-F238E27FC236}">
                    <a16:creationId xmlns:a16="http://schemas.microsoft.com/office/drawing/2014/main" id="{DFF8DAC7-1A73-4AA9-BF53-C338E1EEB07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8" name="그룹 47">
              <a:extLst>
                <a:ext uri="{FF2B5EF4-FFF2-40B4-BE49-F238E27FC236}">
                  <a16:creationId xmlns:a16="http://schemas.microsoft.com/office/drawing/2014/main" id="{30E63C95-1DD2-465B-932D-34BA3EBF296F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102" name="직사각형 6">
                <a:extLst>
                  <a:ext uri="{FF2B5EF4-FFF2-40B4-BE49-F238E27FC236}">
                    <a16:creationId xmlns:a16="http://schemas.microsoft.com/office/drawing/2014/main" id="{2FFC5D02-CCEA-4745-A439-8C5134C843BA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자유형: 도형 68">
                <a:extLst>
                  <a:ext uri="{FF2B5EF4-FFF2-40B4-BE49-F238E27FC236}">
                    <a16:creationId xmlns:a16="http://schemas.microsoft.com/office/drawing/2014/main" id="{4E5E167A-FA12-459A-82A9-366016110784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9" name="그룹 14">
              <a:extLst>
                <a:ext uri="{FF2B5EF4-FFF2-40B4-BE49-F238E27FC236}">
                  <a16:creationId xmlns:a16="http://schemas.microsoft.com/office/drawing/2014/main" id="{E864186F-9B78-4911-B1F3-56684BAF8214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100" name="자유형: 도형 69">
                <a:extLst>
                  <a:ext uri="{FF2B5EF4-FFF2-40B4-BE49-F238E27FC236}">
                    <a16:creationId xmlns:a16="http://schemas.microsoft.com/office/drawing/2014/main" id="{A1790780-4976-4EA1-93F2-BF68CC7A7AF3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자유형: 도형 79">
                <a:extLst>
                  <a:ext uri="{FF2B5EF4-FFF2-40B4-BE49-F238E27FC236}">
                    <a16:creationId xmlns:a16="http://schemas.microsoft.com/office/drawing/2014/main" id="{38BFF686-B2E6-41A1-9A7F-7DFA91DDF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112" name="Group 112">
            <a:extLst>
              <a:ext uri="{FF2B5EF4-FFF2-40B4-BE49-F238E27FC236}">
                <a16:creationId xmlns:a16="http://schemas.microsoft.com/office/drawing/2014/main" id="{3D0A7498-AF33-4925-AA6E-6365133CFBE6}"/>
              </a:ext>
            </a:extLst>
          </p:cNvPr>
          <p:cNvGrpSpPr/>
          <p:nvPr userDrawn="1"/>
        </p:nvGrpSpPr>
        <p:grpSpPr>
          <a:xfrm>
            <a:off x="7643712" y="3310128"/>
            <a:ext cx="3223918" cy="3055127"/>
            <a:chOff x="-116760" y="950876"/>
            <a:chExt cx="6261875" cy="5934029"/>
          </a:xfrm>
        </p:grpSpPr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1B8D4E28-A697-47C0-ABE6-6260A0BD6DC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27" name="Rounded Rectangle 41">
                <a:extLst>
                  <a:ext uri="{FF2B5EF4-FFF2-40B4-BE49-F238E27FC236}">
                    <a16:creationId xmlns:a16="http://schemas.microsoft.com/office/drawing/2014/main" id="{195F4C09-B094-4AAA-977F-A5EB0A0CE88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62">
                <a:extLst>
                  <a:ext uri="{FF2B5EF4-FFF2-40B4-BE49-F238E27FC236}">
                    <a16:creationId xmlns:a16="http://schemas.microsoft.com/office/drawing/2014/main" id="{C4FB5FA8-F93B-4AEF-881D-BE0EB09575C8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9" name="Rounded Rectangle 63">
                <a:extLst>
                  <a:ext uri="{FF2B5EF4-FFF2-40B4-BE49-F238E27FC236}">
                    <a16:creationId xmlns:a16="http://schemas.microsoft.com/office/drawing/2014/main" id="{AD7DD5C3-7D45-4C7A-B4B4-4F4BFDFFE05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64">
                <a:extLst>
                  <a:ext uri="{FF2B5EF4-FFF2-40B4-BE49-F238E27FC236}">
                    <a16:creationId xmlns:a16="http://schemas.microsoft.com/office/drawing/2014/main" id="{505D9EA4-74FE-4879-857D-634DAB6B83FB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65">
                <a:extLst>
                  <a:ext uri="{FF2B5EF4-FFF2-40B4-BE49-F238E27FC236}">
                    <a16:creationId xmlns:a16="http://schemas.microsoft.com/office/drawing/2014/main" id="{C686235D-5F44-4F74-AAF2-B4B4E56E3477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Rounded Rectangle 66">
                <a:extLst>
                  <a:ext uri="{FF2B5EF4-FFF2-40B4-BE49-F238E27FC236}">
                    <a16:creationId xmlns:a16="http://schemas.microsoft.com/office/drawing/2014/main" id="{7314C52A-B61A-4585-8F1F-AFF363D3B35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Rounded Rectangle 67">
                <a:extLst>
                  <a:ext uri="{FF2B5EF4-FFF2-40B4-BE49-F238E27FC236}">
                    <a16:creationId xmlns:a16="http://schemas.microsoft.com/office/drawing/2014/main" id="{9B0660F4-F6C3-4E1C-A8A8-3FD2B2344CDA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68">
                <a:extLst>
                  <a:ext uri="{FF2B5EF4-FFF2-40B4-BE49-F238E27FC236}">
                    <a16:creationId xmlns:a16="http://schemas.microsoft.com/office/drawing/2014/main" id="{8EA90598-BAC1-4A88-8187-B8080D896A93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Rounded Rectangle 69">
                <a:extLst>
                  <a:ext uri="{FF2B5EF4-FFF2-40B4-BE49-F238E27FC236}">
                    <a16:creationId xmlns:a16="http://schemas.microsoft.com/office/drawing/2014/main" id="{3E2B7E8F-B72B-4336-8B44-3238483D049C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39">
                <a:extLst>
                  <a:ext uri="{FF2B5EF4-FFF2-40B4-BE49-F238E27FC236}">
                    <a16:creationId xmlns:a16="http://schemas.microsoft.com/office/drawing/2014/main" id="{90D714D1-A364-46DA-81ED-5C55D22D1C7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Oval 39">
                <a:extLst>
                  <a:ext uri="{FF2B5EF4-FFF2-40B4-BE49-F238E27FC236}">
                    <a16:creationId xmlns:a16="http://schemas.microsoft.com/office/drawing/2014/main" id="{E8B7BAEB-683F-4CBE-84A9-564348A68B0C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4" name="Group 114">
              <a:extLst>
                <a:ext uri="{FF2B5EF4-FFF2-40B4-BE49-F238E27FC236}">
                  <a16:creationId xmlns:a16="http://schemas.microsoft.com/office/drawing/2014/main" id="{6123DAD2-F956-4A46-99FF-5A88C82017DC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15" name="Rounded Rectangle 16">
                <a:extLst>
                  <a:ext uri="{FF2B5EF4-FFF2-40B4-BE49-F238E27FC236}">
                    <a16:creationId xmlns:a16="http://schemas.microsoft.com/office/drawing/2014/main" id="{67046428-14C4-4BF0-801D-09BFA8628720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ed Rectangle 17">
                <a:extLst>
                  <a:ext uri="{FF2B5EF4-FFF2-40B4-BE49-F238E27FC236}">
                    <a16:creationId xmlns:a16="http://schemas.microsoft.com/office/drawing/2014/main" id="{A0EE6222-B5EB-4780-88CD-FB4FBF308D73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Rounded Rectangle 18">
                <a:extLst>
                  <a:ext uri="{FF2B5EF4-FFF2-40B4-BE49-F238E27FC236}">
                    <a16:creationId xmlns:a16="http://schemas.microsoft.com/office/drawing/2014/main" id="{B4359223-AB9C-489B-82DB-22A8ED629971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Rounded Rectangle 19">
                <a:extLst>
                  <a:ext uri="{FF2B5EF4-FFF2-40B4-BE49-F238E27FC236}">
                    <a16:creationId xmlns:a16="http://schemas.microsoft.com/office/drawing/2014/main" id="{D64373E3-1902-4174-B627-03BF937964D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Rounded Rectangle 20">
                <a:extLst>
                  <a:ext uri="{FF2B5EF4-FFF2-40B4-BE49-F238E27FC236}">
                    <a16:creationId xmlns:a16="http://schemas.microsoft.com/office/drawing/2014/main" id="{9271BABB-E743-4F92-ADA8-C1012FF1F10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ounded Rectangle 21">
                <a:extLst>
                  <a:ext uri="{FF2B5EF4-FFF2-40B4-BE49-F238E27FC236}">
                    <a16:creationId xmlns:a16="http://schemas.microsoft.com/office/drawing/2014/main" id="{9C8BF5E8-2C6B-44C9-985F-5954B52D2C8A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ounded Rectangle 22">
                <a:extLst>
                  <a:ext uri="{FF2B5EF4-FFF2-40B4-BE49-F238E27FC236}">
                    <a16:creationId xmlns:a16="http://schemas.microsoft.com/office/drawing/2014/main" id="{D744DE82-5170-4BFB-B7CA-56A3C119E01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ounded Rectangle 23">
                <a:extLst>
                  <a:ext uri="{FF2B5EF4-FFF2-40B4-BE49-F238E27FC236}">
                    <a16:creationId xmlns:a16="http://schemas.microsoft.com/office/drawing/2014/main" id="{98F18025-375A-4298-A5D3-736587126480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ounded Rectangle 24">
                <a:extLst>
                  <a:ext uri="{FF2B5EF4-FFF2-40B4-BE49-F238E27FC236}">
                    <a16:creationId xmlns:a16="http://schemas.microsoft.com/office/drawing/2014/main" id="{FF72808D-79EC-41A5-8A1A-2193D3DA576D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39">
                <a:extLst>
                  <a:ext uri="{FF2B5EF4-FFF2-40B4-BE49-F238E27FC236}">
                    <a16:creationId xmlns:a16="http://schemas.microsoft.com/office/drawing/2014/main" id="{61653BB4-8D13-4DF1-9CC8-A88307E0CD3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Oval 39">
                <a:extLst>
                  <a:ext uri="{FF2B5EF4-FFF2-40B4-BE49-F238E27FC236}">
                    <a16:creationId xmlns:a16="http://schemas.microsoft.com/office/drawing/2014/main" id="{E119FDFC-3C45-40E2-AF8C-D14046FB47AE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21">
                <a:extLst>
                  <a:ext uri="{FF2B5EF4-FFF2-40B4-BE49-F238E27FC236}">
                    <a16:creationId xmlns:a16="http://schemas.microsoft.com/office/drawing/2014/main" id="{66E400E3-2643-42AA-9178-BC7FD61DC42C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8" name="Freeform: Shape 138">
            <a:extLst>
              <a:ext uri="{FF2B5EF4-FFF2-40B4-BE49-F238E27FC236}">
                <a16:creationId xmlns:a16="http://schemas.microsoft.com/office/drawing/2014/main" id="{296BB05B-D410-4793-8DF4-158BE2B6B40D}"/>
              </a:ext>
            </a:extLst>
          </p:cNvPr>
          <p:cNvSpPr/>
          <p:nvPr userDrawn="1"/>
        </p:nvSpPr>
        <p:spPr>
          <a:xfrm rot="355510">
            <a:off x="10018975" y="5092401"/>
            <a:ext cx="1129890" cy="1149968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9" name="Freeform: Shape 139">
            <a:extLst>
              <a:ext uri="{FF2B5EF4-FFF2-40B4-BE49-F238E27FC236}">
                <a16:creationId xmlns:a16="http://schemas.microsoft.com/office/drawing/2014/main" id="{52ADA210-1481-499A-A0A4-CAC99418B3CE}"/>
              </a:ext>
            </a:extLst>
          </p:cNvPr>
          <p:cNvSpPr/>
          <p:nvPr userDrawn="1"/>
        </p:nvSpPr>
        <p:spPr>
          <a:xfrm rot="11654967" flipH="1">
            <a:off x="7657572" y="3615666"/>
            <a:ext cx="1313750" cy="1239828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0" name="Freeform: Shape 140">
            <a:extLst>
              <a:ext uri="{FF2B5EF4-FFF2-40B4-BE49-F238E27FC236}">
                <a16:creationId xmlns:a16="http://schemas.microsoft.com/office/drawing/2014/main" id="{F4047434-A391-4559-B3B3-EAA2BFA87140}"/>
              </a:ext>
            </a:extLst>
          </p:cNvPr>
          <p:cNvSpPr/>
          <p:nvPr userDrawn="1"/>
        </p:nvSpPr>
        <p:spPr>
          <a:xfrm rot="1022389">
            <a:off x="10763367" y="3963200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1" name="Group 212">
            <a:extLst>
              <a:ext uri="{FF2B5EF4-FFF2-40B4-BE49-F238E27FC236}">
                <a16:creationId xmlns:a16="http://schemas.microsoft.com/office/drawing/2014/main" id="{0A4DA7A5-BE9C-4D16-8F3D-49C61AF1D01F}"/>
              </a:ext>
            </a:extLst>
          </p:cNvPr>
          <p:cNvGrpSpPr/>
          <p:nvPr userDrawn="1"/>
        </p:nvGrpSpPr>
        <p:grpSpPr>
          <a:xfrm>
            <a:off x="501570" y="1642689"/>
            <a:ext cx="1891725" cy="1331151"/>
            <a:chOff x="579703" y="1481608"/>
            <a:chExt cx="2452930" cy="1726055"/>
          </a:xfrm>
        </p:grpSpPr>
        <p:grpSp>
          <p:nvGrpSpPr>
            <p:cNvPr id="142" name="그룹 26">
              <a:extLst>
                <a:ext uri="{FF2B5EF4-FFF2-40B4-BE49-F238E27FC236}">
                  <a16:creationId xmlns:a16="http://schemas.microsoft.com/office/drawing/2014/main" id="{82FAEADB-08EA-4262-943B-304E3A9FDEF8}"/>
                </a:ext>
              </a:extLst>
            </p:cNvPr>
            <p:cNvGrpSpPr/>
            <p:nvPr/>
          </p:nvGrpSpPr>
          <p:grpSpPr>
            <a:xfrm>
              <a:off x="1886687" y="1481608"/>
              <a:ext cx="1145946" cy="1726055"/>
              <a:chOff x="6150565" y="3254095"/>
              <a:chExt cx="979312" cy="1475068"/>
            </a:xfrm>
          </p:grpSpPr>
          <p:sp>
            <p:nvSpPr>
              <p:cNvPr id="149" name="자유형: 도형 5">
                <a:extLst>
                  <a:ext uri="{FF2B5EF4-FFF2-40B4-BE49-F238E27FC236}">
                    <a16:creationId xmlns:a16="http://schemas.microsoft.com/office/drawing/2014/main" id="{44C346CC-4453-473D-B764-96FB30579257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자유형: 도형 12">
                <a:extLst>
                  <a:ext uri="{FF2B5EF4-FFF2-40B4-BE49-F238E27FC236}">
                    <a16:creationId xmlns:a16="http://schemas.microsoft.com/office/drawing/2014/main" id="{996923B0-8B25-4B00-84AC-1939A69985B0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1" name="자유형: 도형 13">
                <a:extLst>
                  <a:ext uri="{FF2B5EF4-FFF2-40B4-BE49-F238E27FC236}">
                    <a16:creationId xmlns:a16="http://schemas.microsoft.com/office/drawing/2014/main" id="{7C29BC78-5408-48EA-8594-0D87CE7E30A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자유형: 도형 14">
                <a:extLst>
                  <a:ext uri="{FF2B5EF4-FFF2-40B4-BE49-F238E27FC236}">
                    <a16:creationId xmlns:a16="http://schemas.microsoft.com/office/drawing/2014/main" id="{B451D8E0-12A6-4EC2-AC3C-5E3672BAB4F1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53" name="직선 연결선 19">
                <a:extLst>
                  <a:ext uri="{FF2B5EF4-FFF2-40B4-BE49-F238E27FC236}">
                    <a16:creationId xmlns:a16="http://schemas.microsoft.com/office/drawing/2014/main" id="{F9ECD890-EF78-4C74-ADF5-2C32378D1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67">
              <a:extLst>
                <a:ext uri="{FF2B5EF4-FFF2-40B4-BE49-F238E27FC236}">
                  <a16:creationId xmlns:a16="http://schemas.microsoft.com/office/drawing/2014/main" id="{9CC04B16-776C-43AC-ACF7-55669FF02B67}"/>
                </a:ext>
              </a:extLst>
            </p:cNvPr>
            <p:cNvGrpSpPr/>
            <p:nvPr/>
          </p:nvGrpSpPr>
          <p:grpSpPr>
            <a:xfrm flipH="1">
              <a:off x="579703" y="1481608"/>
              <a:ext cx="1145946" cy="1726055"/>
              <a:chOff x="6150565" y="3254095"/>
              <a:chExt cx="979312" cy="1475068"/>
            </a:xfrm>
          </p:grpSpPr>
          <p:sp>
            <p:nvSpPr>
              <p:cNvPr id="144" name="자유형: 도형 68">
                <a:extLst>
                  <a:ext uri="{FF2B5EF4-FFF2-40B4-BE49-F238E27FC236}">
                    <a16:creationId xmlns:a16="http://schemas.microsoft.com/office/drawing/2014/main" id="{E5E794FB-55C1-40C5-8D0F-E4D3EBC78C54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자유형: 도형 69">
                <a:extLst>
                  <a:ext uri="{FF2B5EF4-FFF2-40B4-BE49-F238E27FC236}">
                    <a16:creationId xmlns:a16="http://schemas.microsoft.com/office/drawing/2014/main" id="{9EE9C70F-BE88-4A6C-B419-5AEB70A23FA2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자유형: 도형 70">
                <a:extLst>
                  <a:ext uri="{FF2B5EF4-FFF2-40B4-BE49-F238E27FC236}">
                    <a16:creationId xmlns:a16="http://schemas.microsoft.com/office/drawing/2014/main" id="{0D592488-C8FF-4C53-A3A2-1C43BF2D7D66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자유형: 도형 71">
                <a:extLst>
                  <a:ext uri="{FF2B5EF4-FFF2-40B4-BE49-F238E27FC236}">
                    <a16:creationId xmlns:a16="http://schemas.microsoft.com/office/drawing/2014/main" id="{703B15DD-E311-426D-9802-8B6C51BBC393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8" name="직선 연결선 72">
                <a:extLst>
                  <a:ext uri="{FF2B5EF4-FFF2-40B4-BE49-F238E27FC236}">
                    <a16:creationId xmlns:a16="http://schemas.microsoft.com/office/drawing/2014/main" id="{96446FFE-0DED-42EA-91AF-BB33CCBCE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31">
            <a:extLst>
              <a:ext uri="{FF2B5EF4-FFF2-40B4-BE49-F238E27FC236}">
                <a16:creationId xmlns:a16="http://schemas.microsoft.com/office/drawing/2014/main" id="{70B94C9C-1BFA-42AD-BB25-2FD3247E9E60}"/>
              </a:ext>
            </a:extLst>
          </p:cNvPr>
          <p:cNvGrpSpPr/>
          <p:nvPr userDrawn="1"/>
        </p:nvGrpSpPr>
        <p:grpSpPr>
          <a:xfrm>
            <a:off x="2428634" y="1107111"/>
            <a:ext cx="1809131" cy="1850987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155" name="Rounded Rectangle 7">
              <a:extLst>
                <a:ext uri="{FF2B5EF4-FFF2-40B4-BE49-F238E27FC236}">
                  <a16:creationId xmlns:a16="http://schemas.microsoft.com/office/drawing/2014/main" id="{A860B3D6-AC1E-4EA6-BAE1-9A4E1D3DBFE5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6" name="Rounded Rectangle 8">
              <a:extLst>
                <a:ext uri="{FF2B5EF4-FFF2-40B4-BE49-F238E27FC236}">
                  <a16:creationId xmlns:a16="http://schemas.microsoft.com/office/drawing/2014/main" id="{9A276E63-440D-41A6-A1AA-4D796B22C38D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7" name="Rounded Rectangle 9">
              <a:extLst>
                <a:ext uri="{FF2B5EF4-FFF2-40B4-BE49-F238E27FC236}">
                  <a16:creationId xmlns:a16="http://schemas.microsoft.com/office/drawing/2014/main" id="{FDF88A8B-376D-43C9-876A-8CA79C18B290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8" name="Chord 8">
              <a:extLst>
                <a:ext uri="{FF2B5EF4-FFF2-40B4-BE49-F238E27FC236}">
                  <a16:creationId xmlns:a16="http://schemas.microsoft.com/office/drawing/2014/main" id="{D5441F95-7B59-4C91-8036-58C15482EADA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290AD40C-74DF-4429-9256-2FAECC8EE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60" name="Rectangle 204">
              <a:extLst>
                <a:ext uri="{FF2B5EF4-FFF2-40B4-BE49-F238E27FC236}">
                  <a16:creationId xmlns:a16="http://schemas.microsoft.com/office/drawing/2014/main" id="{AF1BDA5C-5A65-423D-8868-569AF0116A19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Rectangle 205">
              <a:extLst>
                <a:ext uri="{FF2B5EF4-FFF2-40B4-BE49-F238E27FC236}">
                  <a16:creationId xmlns:a16="http://schemas.microsoft.com/office/drawing/2014/main" id="{9610FA19-3F25-4EAF-81B9-C9C926400559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Rectangle 206">
              <a:extLst>
                <a:ext uri="{FF2B5EF4-FFF2-40B4-BE49-F238E27FC236}">
                  <a16:creationId xmlns:a16="http://schemas.microsoft.com/office/drawing/2014/main" id="{383E7C6D-1D8A-43B4-BFD9-361088C04A43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Freeform 4103">
              <a:extLst>
                <a:ext uri="{FF2B5EF4-FFF2-40B4-BE49-F238E27FC236}">
                  <a16:creationId xmlns:a16="http://schemas.microsoft.com/office/drawing/2014/main" id="{A2831EBE-1B1F-4CCF-98F4-F22AF50C6EA3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Freeform 123">
              <a:extLst>
                <a:ext uri="{FF2B5EF4-FFF2-40B4-BE49-F238E27FC236}">
                  <a16:creationId xmlns:a16="http://schemas.microsoft.com/office/drawing/2014/main" id="{270141F2-AC2E-4370-A986-A0BE0D4E69A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Rectangle 209">
              <a:extLst>
                <a:ext uri="{FF2B5EF4-FFF2-40B4-BE49-F238E27FC236}">
                  <a16:creationId xmlns:a16="http://schemas.microsoft.com/office/drawing/2014/main" id="{230F18DF-074D-443F-8D7F-58FFDFEF195D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Rectangle 116">
              <a:extLst>
                <a:ext uri="{FF2B5EF4-FFF2-40B4-BE49-F238E27FC236}">
                  <a16:creationId xmlns:a16="http://schemas.microsoft.com/office/drawing/2014/main" id="{74D23FF7-2662-45EE-86DB-35498C81949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Rectangle 118">
              <a:extLst>
                <a:ext uri="{FF2B5EF4-FFF2-40B4-BE49-F238E27FC236}">
                  <a16:creationId xmlns:a16="http://schemas.microsoft.com/office/drawing/2014/main" id="{2C0C3276-47F4-4491-9C61-0A943DD3165A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8" name="Group 226">
            <a:extLst>
              <a:ext uri="{FF2B5EF4-FFF2-40B4-BE49-F238E27FC236}">
                <a16:creationId xmlns:a16="http://schemas.microsoft.com/office/drawing/2014/main" id="{39751AC7-D3EE-45EC-9ECA-9F952FE78495}"/>
              </a:ext>
            </a:extLst>
          </p:cNvPr>
          <p:cNvGrpSpPr/>
          <p:nvPr userDrawn="1"/>
        </p:nvGrpSpPr>
        <p:grpSpPr>
          <a:xfrm>
            <a:off x="4552001" y="1246164"/>
            <a:ext cx="2563070" cy="2046102"/>
            <a:chOff x="481157" y="2167303"/>
            <a:chExt cx="4949776" cy="3951413"/>
          </a:xfrm>
        </p:grpSpPr>
        <p:sp>
          <p:nvSpPr>
            <p:cNvPr id="169" name="Freeform 2">
              <a:extLst>
                <a:ext uri="{FF2B5EF4-FFF2-40B4-BE49-F238E27FC236}">
                  <a16:creationId xmlns:a16="http://schemas.microsoft.com/office/drawing/2014/main" id="{A16B4080-862E-4117-82A4-6BD59AD3FC9E}"/>
                </a:ext>
              </a:extLst>
            </p:cNvPr>
            <p:cNvSpPr/>
            <p:nvPr/>
          </p:nvSpPr>
          <p:spPr>
            <a:xfrm>
              <a:off x="1904423" y="2721764"/>
              <a:ext cx="3526510" cy="24620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70" name="Group 228">
              <a:extLst>
                <a:ext uri="{FF2B5EF4-FFF2-40B4-BE49-F238E27FC236}">
                  <a16:creationId xmlns:a16="http://schemas.microsoft.com/office/drawing/2014/main" id="{B453DC68-036A-493B-BCFF-326C1A620FC2}"/>
                </a:ext>
              </a:extLst>
            </p:cNvPr>
            <p:cNvGrpSpPr/>
            <p:nvPr/>
          </p:nvGrpSpPr>
          <p:grpSpPr>
            <a:xfrm rot="2664022">
              <a:off x="1392551" y="2167303"/>
              <a:ext cx="160620" cy="1522482"/>
              <a:chOff x="1039691" y="2468855"/>
              <a:chExt cx="190176" cy="1802639"/>
            </a:xfrm>
          </p:grpSpPr>
          <p:sp>
            <p:nvSpPr>
              <p:cNvPr id="179" name="Rectangle 237">
                <a:extLst>
                  <a:ext uri="{FF2B5EF4-FFF2-40B4-BE49-F238E27FC236}">
                    <a16:creationId xmlns:a16="http://schemas.microsoft.com/office/drawing/2014/main" id="{E7C88B34-4F74-4FA4-8F2A-9168B14CFEA9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Rectangle 238">
                <a:extLst>
                  <a:ext uri="{FF2B5EF4-FFF2-40B4-BE49-F238E27FC236}">
                    <a16:creationId xmlns:a16="http://schemas.microsoft.com/office/drawing/2014/main" id="{00618638-83B7-4BFD-AD2F-909FCD4A6792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1" name="Group 229">
              <a:extLst>
                <a:ext uri="{FF2B5EF4-FFF2-40B4-BE49-F238E27FC236}">
                  <a16:creationId xmlns:a16="http://schemas.microsoft.com/office/drawing/2014/main" id="{314D5BB6-C315-4903-9F30-103985729878}"/>
                </a:ext>
              </a:extLst>
            </p:cNvPr>
            <p:cNvGrpSpPr/>
            <p:nvPr/>
          </p:nvGrpSpPr>
          <p:grpSpPr>
            <a:xfrm>
              <a:off x="830015" y="3642996"/>
              <a:ext cx="194605" cy="1727022"/>
              <a:chOff x="1093356" y="2490394"/>
              <a:chExt cx="230413" cy="1802702"/>
            </a:xfrm>
          </p:grpSpPr>
          <p:sp>
            <p:nvSpPr>
              <p:cNvPr id="177" name="Rectangle 235">
                <a:extLst>
                  <a:ext uri="{FF2B5EF4-FFF2-40B4-BE49-F238E27FC236}">
                    <a16:creationId xmlns:a16="http://schemas.microsoft.com/office/drawing/2014/main" id="{525AF3B4-405C-43AA-9201-AB16EE282DE0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236">
                <a:extLst>
                  <a:ext uri="{FF2B5EF4-FFF2-40B4-BE49-F238E27FC236}">
                    <a16:creationId xmlns:a16="http://schemas.microsoft.com/office/drawing/2014/main" id="{83EE8C98-B9D4-4368-A1EE-37197C71EE0C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72" name="Group 230">
              <a:extLst>
                <a:ext uri="{FF2B5EF4-FFF2-40B4-BE49-F238E27FC236}">
                  <a16:creationId xmlns:a16="http://schemas.microsoft.com/office/drawing/2014/main" id="{442768FE-3477-4922-83AB-5BCCDE170C70}"/>
                </a:ext>
              </a:extLst>
            </p:cNvPr>
            <p:cNvGrpSpPr/>
            <p:nvPr/>
          </p:nvGrpSpPr>
          <p:grpSpPr>
            <a:xfrm>
              <a:off x="727959" y="3322360"/>
              <a:ext cx="399622" cy="399622"/>
              <a:chOff x="3275856" y="4077072"/>
              <a:chExt cx="504056" cy="504056"/>
            </a:xfrm>
          </p:grpSpPr>
          <p:sp>
            <p:nvSpPr>
              <p:cNvPr id="175" name="Oval 233">
                <a:extLst>
                  <a:ext uri="{FF2B5EF4-FFF2-40B4-BE49-F238E27FC236}">
                    <a16:creationId xmlns:a16="http://schemas.microsoft.com/office/drawing/2014/main" id="{A5623F15-7120-4715-8B17-B14754AAA3EA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234">
                <a:extLst>
                  <a:ext uri="{FF2B5EF4-FFF2-40B4-BE49-F238E27FC236}">
                    <a16:creationId xmlns:a16="http://schemas.microsoft.com/office/drawing/2014/main" id="{BB67F4C5-E342-4933-A25E-AF5FD7ECFE43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73" name="Rounded Rectangle 14">
              <a:extLst>
                <a:ext uri="{FF2B5EF4-FFF2-40B4-BE49-F238E27FC236}">
                  <a16:creationId xmlns:a16="http://schemas.microsoft.com/office/drawing/2014/main" id="{39CDED29-610D-4F6D-8771-1A04A5BF36C5}"/>
                </a:ext>
              </a:extLst>
            </p:cNvPr>
            <p:cNvSpPr/>
            <p:nvPr/>
          </p:nvSpPr>
          <p:spPr>
            <a:xfrm rot="19957432">
              <a:off x="1660321" y="2205562"/>
              <a:ext cx="855933" cy="812432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Diagonal Stripe 232">
              <a:extLst>
                <a:ext uri="{FF2B5EF4-FFF2-40B4-BE49-F238E27FC236}">
                  <a16:creationId xmlns:a16="http://schemas.microsoft.com/office/drawing/2014/main" id="{9AF225B1-5E63-43BD-A960-17370EC9AD1E}"/>
                </a:ext>
              </a:extLst>
            </p:cNvPr>
            <p:cNvSpPr/>
            <p:nvPr/>
          </p:nvSpPr>
          <p:spPr>
            <a:xfrm rot="2700000">
              <a:off x="481157" y="5226394"/>
              <a:ext cx="892322" cy="892322"/>
            </a:xfrm>
            <a:prstGeom prst="diagStrip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Group 260">
            <a:extLst>
              <a:ext uri="{FF2B5EF4-FFF2-40B4-BE49-F238E27FC236}">
                <a16:creationId xmlns:a16="http://schemas.microsoft.com/office/drawing/2014/main" id="{114AE347-1B56-442B-A95E-E71649EC5BD1}"/>
              </a:ext>
            </a:extLst>
          </p:cNvPr>
          <p:cNvGrpSpPr/>
          <p:nvPr userDrawn="1"/>
        </p:nvGrpSpPr>
        <p:grpSpPr>
          <a:xfrm>
            <a:off x="6778910" y="909149"/>
            <a:ext cx="1954036" cy="2400980"/>
            <a:chOff x="5094895" y="2639865"/>
            <a:chExt cx="2149967" cy="2641726"/>
          </a:xfrm>
        </p:grpSpPr>
        <p:grpSp>
          <p:nvGrpSpPr>
            <p:cNvPr id="182" name="Group 261">
              <a:extLst>
                <a:ext uri="{FF2B5EF4-FFF2-40B4-BE49-F238E27FC236}">
                  <a16:creationId xmlns:a16="http://schemas.microsoft.com/office/drawing/2014/main" id="{8DF46A6A-8C1F-4BE5-83E6-C31611F74668}"/>
                </a:ext>
              </a:extLst>
            </p:cNvPr>
            <p:cNvGrpSpPr/>
            <p:nvPr/>
          </p:nvGrpSpPr>
          <p:grpSpPr>
            <a:xfrm>
              <a:off x="5094895" y="3711725"/>
              <a:ext cx="2113260" cy="1375670"/>
              <a:chOff x="5094895" y="3711725"/>
              <a:chExt cx="2113260" cy="1375670"/>
            </a:xfrm>
          </p:grpSpPr>
          <p:grpSp>
            <p:nvGrpSpPr>
              <p:cNvPr id="196" name="Group 275">
                <a:extLst>
                  <a:ext uri="{FF2B5EF4-FFF2-40B4-BE49-F238E27FC236}">
                    <a16:creationId xmlns:a16="http://schemas.microsoft.com/office/drawing/2014/main" id="{07EAB79F-881C-4F7A-B3A4-1D77F512361F}"/>
                  </a:ext>
                </a:extLst>
              </p:cNvPr>
              <p:cNvGrpSpPr/>
              <p:nvPr/>
            </p:nvGrpSpPr>
            <p:grpSpPr>
              <a:xfrm>
                <a:off x="5094895" y="3711725"/>
                <a:ext cx="2113260" cy="628134"/>
                <a:chOff x="5094895" y="3711725"/>
                <a:chExt cx="2113260" cy="628134"/>
              </a:xfrm>
            </p:grpSpPr>
            <p:sp>
              <p:nvSpPr>
                <p:cNvPr id="199" name="Freeform: Shape 278">
                  <a:extLst>
                    <a:ext uri="{FF2B5EF4-FFF2-40B4-BE49-F238E27FC236}">
                      <a16:creationId xmlns:a16="http://schemas.microsoft.com/office/drawing/2014/main" id="{38F308D6-829A-4988-89DE-515752294D01}"/>
                    </a:ext>
                  </a:extLst>
                </p:cNvPr>
                <p:cNvSpPr/>
                <p:nvPr/>
              </p:nvSpPr>
              <p:spPr>
                <a:xfrm>
                  <a:off x="5094895" y="3863696"/>
                  <a:ext cx="336036" cy="476163"/>
                </a:xfrm>
                <a:custGeom>
                  <a:avLst/>
                  <a:gdLst>
                    <a:gd name="connsiteX0" fmla="*/ 218675 w 336036"/>
                    <a:gd name="connsiteY0" fmla="*/ 0 h 476163"/>
                    <a:gd name="connsiteX1" fmla="*/ 336036 w 336036"/>
                    <a:gd name="connsiteY1" fmla="*/ 0 h 476163"/>
                    <a:gd name="connsiteX2" fmla="*/ 336036 w 336036"/>
                    <a:gd name="connsiteY2" fmla="*/ 476163 h 476163"/>
                    <a:gd name="connsiteX3" fmla="*/ 218675 w 336036"/>
                    <a:gd name="connsiteY3" fmla="*/ 476163 h 476163"/>
                    <a:gd name="connsiteX4" fmla="*/ 218675 w 336036"/>
                    <a:gd name="connsiteY4" fmla="*/ 375461 h 476163"/>
                    <a:gd name="connsiteX5" fmla="*/ 0 w 336036"/>
                    <a:gd name="connsiteY5" fmla="*/ 375461 h 476163"/>
                    <a:gd name="connsiteX6" fmla="*/ 0 w 336036"/>
                    <a:gd name="connsiteY6" fmla="*/ 96603 h 476163"/>
                    <a:gd name="connsiteX7" fmla="*/ 218675 w 336036"/>
                    <a:gd name="connsiteY7" fmla="*/ 96603 h 476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036" h="476163">
                      <a:moveTo>
                        <a:pt x="218675" y="0"/>
                      </a:moveTo>
                      <a:lnTo>
                        <a:pt x="336036" y="0"/>
                      </a:lnTo>
                      <a:lnTo>
                        <a:pt x="336036" y="476163"/>
                      </a:lnTo>
                      <a:lnTo>
                        <a:pt x="218675" y="476163"/>
                      </a:lnTo>
                      <a:lnTo>
                        <a:pt x="218675" y="375461"/>
                      </a:lnTo>
                      <a:lnTo>
                        <a:pt x="0" y="375461"/>
                      </a:lnTo>
                      <a:lnTo>
                        <a:pt x="0" y="96603"/>
                      </a:lnTo>
                      <a:lnTo>
                        <a:pt x="218675" y="9660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279">
                  <a:extLst>
                    <a:ext uri="{FF2B5EF4-FFF2-40B4-BE49-F238E27FC236}">
                      <a16:creationId xmlns:a16="http://schemas.microsoft.com/office/drawing/2014/main" id="{3A98F069-CC5E-404D-8D17-140C555648C0}"/>
                    </a:ext>
                  </a:extLst>
                </p:cNvPr>
                <p:cNvSpPr/>
                <p:nvPr/>
              </p:nvSpPr>
              <p:spPr>
                <a:xfrm>
                  <a:off x="5477203" y="3837325"/>
                  <a:ext cx="1730952" cy="4571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Freeform: Shape 280">
                  <a:extLst>
                    <a:ext uri="{FF2B5EF4-FFF2-40B4-BE49-F238E27FC236}">
                      <a16:creationId xmlns:a16="http://schemas.microsoft.com/office/drawing/2014/main" id="{5F82051F-7696-40EE-9C5E-43A88B3CCE3F}"/>
                    </a:ext>
                  </a:extLst>
                </p:cNvPr>
                <p:cNvSpPr/>
                <p:nvPr/>
              </p:nvSpPr>
              <p:spPr>
                <a:xfrm>
                  <a:off x="6157841" y="3711725"/>
                  <a:ext cx="300038" cy="442408"/>
                </a:xfrm>
                <a:custGeom>
                  <a:avLst/>
                  <a:gdLst>
                    <a:gd name="connsiteX0" fmla="*/ 53611 w 300038"/>
                    <a:gd name="connsiteY0" fmla="*/ 0 h 442408"/>
                    <a:gd name="connsiteX1" fmla="*/ 246428 w 300038"/>
                    <a:gd name="connsiteY1" fmla="*/ 0 h 442408"/>
                    <a:gd name="connsiteX2" fmla="*/ 246428 w 300038"/>
                    <a:gd name="connsiteY2" fmla="*/ 239398 h 442408"/>
                    <a:gd name="connsiteX3" fmla="*/ 248641 w 300038"/>
                    <a:gd name="connsiteY3" fmla="*/ 239398 h 442408"/>
                    <a:gd name="connsiteX4" fmla="*/ 300038 w 300038"/>
                    <a:gd name="connsiteY4" fmla="*/ 391590 h 442408"/>
                    <a:gd name="connsiteX5" fmla="*/ 201048 w 300038"/>
                    <a:gd name="connsiteY5" fmla="*/ 391590 h 442408"/>
                    <a:gd name="connsiteX6" fmla="*/ 201048 w 300038"/>
                    <a:gd name="connsiteY6" fmla="*/ 408574 h 442408"/>
                    <a:gd name="connsiteX7" fmla="*/ 167214 w 300038"/>
                    <a:gd name="connsiteY7" fmla="*/ 442408 h 442408"/>
                    <a:gd name="connsiteX8" fmla="*/ 132826 w 300038"/>
                    <a:gd name="connsiteY8" fmla="*/ 442408 h 442408"/>
                    <a:gd name="connsiteX9" fmla="*/ 98992 w 300038"/>
                    <a:gd name="connsiteY9" fmla="*/ 408574 h 442408"/>
                    <a:gd name="connsiteX10" fmla="*/ 98992 w 300038"/>
                    <a:gd name="connsiteY10" fmla="*/ 391590 h 442408"/>
                    <a:gd name="connsiteX11" fmla="*/ 0 w 300038"/>
                    <a:gd name="connsiteY11" fmla="*/ 391590 h 442408"/>
                    <a:gd name="connsiteX12" fmla="*/ 51397 w 300038"/>
                    <a:gd name="connsiteY12" fmla="*/ 239398 h 442408"/>
                    <a:gd name="connsiteX13" fmla="*/ 53611 w 300038"/>
                    <a:gd name="connsiteY13" fmla="*/ 239398 h 4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0038" h="442408">
                      <a:moveTo>
                        <a:pt x="53611" y="0"/>
                      </a:moveTo>
                      <a:lnTo>
                        <a:pt x="246428" y="0"/>
                      </a:lnTo>
                      <a:lnTo>
                        <a:pt x="246428" y="239398"/>
                      </a:lnTo>
                      <a:lnTo>
                        <a:pt x="248641" y="239398"/>
                      </a:lnTo>
                      <a:lnTo>
                        <a:pt x="300038" y="391590"/>
                      </a:lnTo>
                      <a:lnTo>
                        <a:pt x="201048" y="391590"/>
                      </a:lnTo>
                      <a:lnTo>
                        <a:pt x="201048" y="408574"/>
                      </a:lnTo>
                      <a:cubicBezTo>
                        <a:pt x="201048" y="427260"/>
                        <a:pt x="185900" y="442408"/>
                        <a:pt x="167214" y="442408"/>
                      </a:cubicBezTo>
                      <a:lnTo>
                        <a:pt x="132826" y="442408"/>
                      </a:lnTo>
                      <a:cubicBezTo>
                        <a:pt x="114140" y="442408"/>
                        <a:pt x="98992" y="427260"/>
                        <a:pt x="98992" y="408574"/>
                      </a:cubicBezTo>
                      <a:lnTo>
                        <a:pt x="98992" y="391590"/>
                      </a:lnTo>
                      <a:lnTo>
                        <a:pt x="0" y="391590"/>
                      </a:lnTo>
                      <a:lnTo>
                        <a:pt x="51397" y="239398"/>
                      </a:lnTo>
                      <a:lnTo>
                        <a:pt x="53611" y="2393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7" name="Rectangle: Top Corners Rounded 276">
                <a:extLst>
                  <a:ext uri="{FF2B5EF4-FFF2-40B4-BE49-F238E27FC236}">
                    <a16:creationId xmlns:a16="http://schemas.microsoft.com/office/drawing/2014/main" id="{622C4369-75DB-44FF-B177-A185BD6F96AF}"/>
                  </a:ext>
                </a:extLst>
              </p:cNvPr>
              <p:cNvSpPr/>
              <p:nvPr/>
            </p:nvSpPr>
            <p:spPr>
              <a:xfrm rot="10800000">
                <a:off x="5773715" y="4944366"/>
                <a:ext cx="1128366" cy="45719"/>
              </a:xfrm>
              <a:prstGeom prst="round2SameRect">
                <a:avLst>
                  <a:gd name="adj1" fmla="val 33152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277">
                <a:extLst>
                  <a:ext uri="{FF2B5EF4-FFF2-40B4-BE49-F238E27FC236}">
                    <a16:creationId xmlns:a16="http://schemas.microsoft.com/office/drawing/2014/main" id="{D59FD6CA-3C9E-45CC-BB6C-9C3E1BBEF80C}"/>
                  </a:ext>
                </a:extLst>
              </p:cNvPr>
              <p:cNvSpPr/>
              <p:nvPr/>
            </p:nvSpPr>
            <p:spPr>
              <a:xfrm>
                <a:off x="6164691" y="4965793"/>
                <a:ext cx="346413" cy="1216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262">
              <a:extLst>
                <a:ext uri="{FF2B5EF4-FFF2-40B4-BE49-F238E27FC236}">
                  <a16:creationId xmlns:a16="http://schemas.microsoft.com/office/drawing/2014/main" id="{54CF2C5C-7E14-4EBB-A7DA-5C6F4B24BA05}"/>
                </a:ext>
              </a:extLst>
            </p:cNvPr>
            <p:cNvGrpSpPr/>
            <p:nvPr/>
          </p:nvGrpSpPr>
          <p:grpSpPr>
            <a:xfrm>
              <a:off x="5176309" y="2639865"/>
              <a:ext cx="1156513" cy="1833233"/>
              <a:chOff x="5176309" y="2639865"/>
              <a:chExt cx="1156513" cy="1833233"/>
            </a:xfrm>
          </p:grpSpPr>
          <p:sp>
            <p:nvSpPr>
              <p:cNvPr id="192" name="Rectangle 271">
                <a:extLst>
                  <a:ext uri="{FF2B5EF4-FFF2-40B4-BE49-F238E27FC236}">
                    <a16:creationId xmlns:a16="http://schemas.microsoft.com/office/drawing/2014/main" id="{125F9235-1DDA-4038-AABC-4E88A9283FC1}"/>
                  </a:ext>
                </a:extLst>
              </p:cNvPr>
              <p:cNvSpPr/>
              <p:nvPr/>
            </p:nvSpPr>
            <p:spPr>
              <a:xfrm>
                <a:off x="5176309" y="3763758"/>
                <a:ext cx="194549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Block Arc 272">
                <a:extLst>
                  <a:ext uri="{FF2B5EF4-FFF2-40B4-BE49-F238E27FC236}">
                    <a16:creationId xmlns:a16="http://schemas.microsoft.com/office/drawing/2014/main" id="{7DBB10BC-931C-42E9-81AD-772C83D68FF9}"/>
                  </a:ext>
                </a:extLst>
              </p:cNvPr>
              <p:cNvSpPr/>
              <p:nvPr/>
            </p:nvSpPr>
            <p:spPr>
              <a:xfrm>
                <a:off x="5333128" y="2639865"/>
                <a:ext cx="999694" cy="999694"/>
              </a:xfrm>
              <a:prstGeom prst="blockArc">
                <a:avLst>
                  <a:gd name="adj1" fmla="val 10800000"/>
                  <a:gd name="adj2" fmla="val 21545197"/>
                  <a:gd name="adj3" fmla="val 366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273">
                <a:extLst>
                  <a:ext uri="{FF2B5EF4-FFF2-40B4-BE49-F238E27FC236}">
                    <a16:creationId xmlns:a16="http://schemas.microsoft.com/office/drawing/2014/main" id="{178E7152-D22A-4693-BF79-05C0D71F69A5}"/>
                  </a:ext>
                </a:extLst>
              </p:cNvPr>
              <p:cNvSpPr/>
              <p:nvPr/>
            </p:nvSpPr>
            <p:spPr>
              <a:xfrm>
                <a:off x="5334282" y="3118735"/>
                <a:ext cx="36576" cy="709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274">
                <a:extLst>
                  <a:ext uri="{FF2B5EF4-FFF2-40B4-BE49-F238E27FC236}">
                    <a16:creationId xmlns:a16="http://schemas.microsoft.com/office/drawing/2014/main" id="{17342F94-198D-4944-BE2B-F89CB216ECDA}"/>
                  </a:ext>
                </a:extLst>
              </p:cNvPr>
              <p:cNvSpPr/>
              <p:nvPr/>
            </p:nvSpPr>
            <p:spPr>
              <a:xfrm>
                <a:off x="6296246" y="3118317"/>
                <a:ext cx="36576" cy="615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263">
              <a:extLst>
                <a:ext uri="{FF2B5EF4-FFF2-40B4-BE49-F238E27FC236}">
                  <a16:creationId xmlns:a16="http://schemas.microsoft.com/office/drawing/2014/main" id="{E53F5F8C-0B97-4BB2-9922-5291F05CA273}"/>
                </a:ext>
              </a:extLst>
            </p:cNvPr>
            <p:cNvGrpSpPr/>
            <p:nvPr/>
          </p:nvGrpSpPr>
          <p:grpSpPr>
            <a:xfrm>
              <a:off x="5981094" y="4134870"/>
              <a:ext cx="733628" cy="784146"/>
              <a:chOff x="5724251" y="3033712"/>
              <a:chExt cx="733628" cy="784146"/>
            </a:xfrm>
            <a:solidFill>
              <a:schemeClr val="accent4"/>
            </a:solidFill>
          </p:grpSpPr>
          <p:sp>
            <p:nvSpPr>
              <p:cNvPr id="189" name="Freeform: Shape 268">
                <a:extLst>
                  <a:ext uri="{FF2B5EF4-FFF2-40B4-BE49-F238E27FC236}">
                    <a16:creationId xmlns:a16="http://schemas.microsoft.com/office/drawing/2014/main" id="{69CBFB8A-8A12-4FFE-88BB-AB499BFCA18F}"/>
                  </a:ext>
                </a:extLst>
              </p:cNvPr>
              <p:cNvSpPr/>
              <p:nvPr/>
            </p:nvSpPr>
            <p:spPr>
              <a:xfrm>
                <a:off x="5731996" y="3033712"/>
                <a:ext cx="600075" cy="342900"/>
              </a:xfrm>
              <a:custGeom>
                <a:avLst/>
                <a:gdLst>
                  <a:gd name="connsiteX0" fmla="*/ 562124 w 600075"/>
                  <a:gd name="connsiteY0" fmla="*/ 244793 h 342900"/>
                  <a:gd name="connsiteX1" fmla="*/ 503069 w 600075"/>
                  <a:gd name="connsiteY1" fmla="*/ 225743 h 342900"/>
                  <a:gd name="connsiteX2" fmla="*/ 55394 w 600075"/>
                  <a:gd name="connsiteY2" fmla="*/ 226695 h 342900"/>
                  <a:gd name="connsiteX3" fmla="*/ 149 w 600075"/>
                  <a:gd name="connsiteY3" fmla="*/ 173355 h 342900"/>
                  <a:gd name="connsiteX4" fmla="*/ 81112 w 600075"/>
                  <a:gd name="connsiteY4" fmla="*/ 93345 h 342900"/>
                  <a:gd name="connsiteX5" fmla="*/ 252562 w 600075"/>
                  <a:gd name="connsiteY5" fmla="*/ 94298 h 342900"/>
                  <a:gd name="connsiteX6" fmla="*/ 290662 w 600075"/>
                  <a:gd name="connsiteY6" fmla="*/ 57150 h 342900"/>
                  <a:gd name="connsiteX7" fmla="*/ 290662 w 600075"/>
                  <a:gd name="connsiteY7" fmla="*/ 28575 h 342900"/>
                  <a:gd name="connsiteX8" fmla="*/ 317332 w 600075"/>
                  <a:gd name="connsiteY8" fmla="*/ 0 h 342900"/>
                  <a:gd name="connsiteX9" fmla="*/ 343049 w 600075"/>
                  <a:gd name="connsiteY9" fmla="*/ 28575 h 342900"/>
                  <a:gd name="connsiteX10" fmla="*/ 343049 w 600075"/>
                  <a:gd name="connsiteY10" fmla="*/ 114300 h 342900"/>
                  <a:gd name="connsiteX11" fmla="*/ 294472 w 600075"/>
                  <a:gd name="connsiteY11" fmla="*/ 146685 h 342900"/>
                  <a:gd name="connsiteX12" fmla="*/ 84922 w 600075"/>
                  <a:gd name="connsiteY12" fmla="*/ 146685 h 342900"/>
                  <a:gd name="connsiteX13" fmla="*/ 52537 w 600075"/>
                  <a:gd name="connsiteY13" fmla="*/ 161925 h 342900"/>
                  <a:gd name="connsiteX14" fmla="*/ 85874 w 600075"/>
                  <a:gd name="connsiteY14" fmla="*/ 176213 h 342900"/>
                  <a:gd name="connsiteX15" fmla="*/ 547837 w 600075"/>
                  <a:gd name="connsiteY15" fmla="*/ 175260 h 342900"/>
                  <a:gd name="connsiteX16" fmla="*/ 604987 w 600075"/>
                  <a:gd name="connsiteY16" fmla="*/ 232410 h 342900"/>
                  <a:gd name="connsiteX17" fmla="*/ 548789 w 600075"/>
                  <a:gd name="connsiteY17" fmla="*/ 294323 h 342900"/>
                  <a:gd name="connsiteX18" fmla="*/ 467827 w 600075"/>
                  <a:gd name="connsiteY18" fmla="*/ 293370 h 342900"/>
                  <a:gd name="connsiteX19" fmla="*/ 409724 w 600075"/>
                  <a:gd name="connsiteY19" fmla="*/ 331470 h 342900"/>
                  <a:gd name="connsiteX20" fmla="*/ 372577 w 600075"/>
                  <a:gd name="connsiteY20" fmla="*/ 343853 h 342900"/>
                  <a:gd name="connsiteX21" fmla="*/ 364957 w 600075"/>
                  <a:gd name="connsiteY21" fmla="*/ 266700 h 342900"/>
                  <a:gd name="connsiteX22" fmla="*/ 404962 w 600075"/>
                  <a:gd name="connsiteY22" fmla="*/ 243840 h 342900"/>
                  <a:gd name="connsiteX23" fmla="*/ 562124 w 600075"/>
                  <a:gd name="connsiteY23" fmla="*/ 24479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075" h="342900">
                    <a:moveTo>
                      <a:pt x="562124" y="244793"/>
                    </a:moveTo>
                    <a:cubicBezTo>
                      <a:pt x="537359" y="219075"/>
                      <a:pt x="519262" y="226695"/>
                      <a:pt x="503069" y="225743"/>
                    </a:cubicBezTo>
                    <a:cubicBezTo>
                      <a:pt x="353527" y="224790"/>
                      <a:pt x="204937" y="223838"/>
                      <a:pt x="55394" y="226695"/>
                    </a:cubicBezTo>
                    <a:cubicBezTo>
                      <a:pt x="14437" y="227648"/>
                      <a:pt x="-1756" y="216218"/>
                      <a:pt x="149" y="173355"/>
                    </a:cubicBezTo>
                    <a:cubicBezTo>
                      <a:pt x="2054" y="93345"/>
                      <a:pt x="149" y="93345"/>
                      <a:pt x="81112" y="93345"/>
                    </a:cubicBezTo>
                    <a:cubicBezTo>
                      <a:pt x="138262" y="93345"/>
                      <a:pt x="195412" y="92393"/>
                      <a:pt x="252562" y="94298"/>
                    </a:cubicBezTo>
                    <a:cubicBezTo>
                      <a:pt x="280184" y="95250"/>
                      <a:pt x="295424" y="88583"/>
                      <a:pt x="290662" y="57150"/>
                    </a:cubicBezTo>
                    <a:cubicBezTo>
                      <a:pt x="289709" y="47625"/>
                      <a:pt x="289709" y="38100"/>
                      <a:pt x="290662" y="28575"/>
                    </a:cubicBezTo>
                    <a:cubicBezTo>
                      <a:pt x="292567" y="12383"/>
                      <a:pt x="300187" y="0"/>
                      <a:pt x="317332" y="0"/>
                    </a:cubicBezTo>
                    <a:cubicBezTo>
                      <a:pt x="334477" y="0"/>
                      <a:pt x="343049" y="13335"/>
                      <a:pt x="343049" y="28575"/>
                    </a:cubicBezTo>
                    <a:cubicBezTo>
                      <a:pt x="344002" y="57150"/>
                      <a:pt x="344954" y="85725"/>
                      <a:pt x="343049" y="114300"/>
                    </a:cubicBezTo>
                    <a:cubicBezTo>
                      <a:pt x="341144" y="143828"/>
                      <a:pt x="318284" y="146685"/>
                      <a:pt x="294472" y="146685"/>
                    </a:cubicBezTo>
                    <a:cubicBezTo>
                      <a:pt x="224939" y="146685"/>
                      <a:pt x="154454" y="146685"/>
                      <a:pt x="84922" y="146685"/>
                    </a:cubicBezTo>
                    <a:cubicBezTo>
                      <a:pt x="72539" y="146685"/>
                      <a:pt x="51584" y="140018"/>
                      <a:pt x="52537" y="161925"/>
                    </a:cubicBezTo>
                    <a:cubicBezTo>
                      <a:pt x="53489" y="183833"/>
                      <a:pt x="73492" y="176213"/>
                      <a:pt x="85874" y="176213"/>
                    </a:cubicBezTo>
                    <a:cubicBezTo>
                      <a:pt x="240179" y="177165"/>
                      <a:pt x="393532" y="178118"/>
                      <a:pt x="547837" y="175260"/>
                    </a:cubicBezTo>
                    <a:cubicBezTo>
                      <a:pt x="592604" y="174308"/>
                      <a:pt x="605939" y="188595"/>
                      <a:pt x="604987" y="232410"/>
                    </a:cubicBezTo>
                    <a:cubicBezTo>
                      <a:pt x="604034" y="274320"/>
                      <a:pt x="598319" y="300038"/>
                      <a:pt x="548789" y="294323"/>
                    </a:cubicBezTo>
                    <a:cubicBezTo>
                      <a:pt x="522119" y="291465"/>
                      <a:pt x="494497" y="294323"/>
                      <a:pt x="467827" y="293370"/>
                    </a:cubicBezTo>
                    <a:cubicBezTo>
                      <a:pt x="440204" y="293370"/>
                      <a:pt x="410677" y="285750"/>
                      <a:pt x="409724" y="331470"/>
                    </a:cubicBezTo>
                    <a:cubicBezTo>
                      <a:pt x="409724" y="349568"/>
                      <a:pt x="384959" y="356235"/>
                      <a:pt x="372577" y="343853"/>
                    </a:cubicBezTo>
                    <a:cubicBezTo>
                      <a:pt x="352574" y="321945"/>
                      <a:pt x="362099" y="292418"/>
                      <a:pt x="364957" y="266700"/>
                    </a:cubicBezTo>
                    <a:cubicBezTo>
                      <a:pt x="366862" y="242888"/>
                      <a:pt x="387817" y="243840"/>
                      <a:pt x="404962" y="243840"/>
                    </a:cubicBezTo>
                    <a:cubicBezTo>
                      <a:pt x="454492" y="244793"/>
                      <a:pt x="503069" y="244793"/>
                      <a:pt x="562124" y="2447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269">
                <a:extLst>
                  <a:ext uri="{FF2B5EF4-FFF2-40B4-BE49-F238E27FC236}">
                    <a16:creationId xmlns:a16="http://schemas.microsoft.com/office/drawing/2014/main" id="{67D1F54E-AA46-4DA9-A152-5982055C36A9}"/>
                  </a:ext>
                </a:extLst>
              </p:cNvPr>
              <p:cNvSpPr/>
              <p:nvPr/>
            </p:nvSpPr>
            <p:spPr>
              <a:xfrm>
                <a:off x="5724251" y="3427333"/>
                <a:ext cx="285750" cy="390525"/>
              </a:xfrm>
              <a:custGeom>
                <a:avLst/>
                <a:gdLst>
                  <a:gd name="connsiteX0" fmla="*/ 2179 w 285750"/>
                  <a:gd name="connsiteY0" fmla="*/ 302657 h 390525"/>
                  <a:gd name="connsiteX1" fmla="*/ 126004 w 285750"/>
                  <a:gd name="connsiteY1" fmla="*/ 326469 h 390525"/>
                  <a:gd name="connsiteX2" fmla="*/ 190774 w 285750"/>
                  <a:gd name="connsiteY2" fmla="*/ 276939 h 390525"/>
                  <a:gd name="connsiteX3" fmla="*/ 130767 w 285750"/>
                  <a:gd name="connsiteY3" fmla="*/ 222647 h 390525"/>
                  <a:gd name="connsiteX4" fmla="*/ 92667 w 285750"/>
                  <a:gd name="connsiteY4" fmla="*/ 221694 h 390525"/>
                  <a:gd name="connsiteX5" fmla="*/ 67902 w 285750"/>
                  <a:gd name="connsiteY5" fmla="*/ 192167 h 390525"/>
                  <a:gd name="connsiteX6" fmla="*/ 92667 w 285750"/>
                  <a:gd name="connsiteY6" fmla="*/ 156924 h 390525"/>
                  <a:gd name="connsiteX7" fmla="*/ 140292 w 285750"/>
                  <a:gd name="connsiteY7" fmla="*/ 155019 h 390525"/>
                  <a:gd name="connsiteX8" fmla="*/ 182202 w 285750"/>
                  <a:gd name="connsiteY8" fmla="*/ 112157 h 390525"/>
                  <a:gd name="connsiteX9" fmla="*/ 141244 w 285750"/>
                  <a:gd name="connsiteY9" fmla="*/ 68342 h 390525"/>
                  <a:gd name="connsiteX10" fmla="*/ 25039 w 285750"/>
                  <a:gd name="connsiteY10" fmla="*/ 81677 h 390525"/>
                  <a:gd name="connsiteX11" fmla="*/ 84094 w 285750"/>
                  <a:gd name="connsiteY11" fmla="*/ 1667 h 390525"/>
                  <a:gd name="connsiteX12" fmla="*/ 187917 w 285750"/>
                  <a:gd name="connsiteY12" fmla="*/ 2619 h 390525"/>
                  <a:gd name="connsiteX13" fmla="*/ 277452 w 285750"/>
                  <a:gd name="connsiteY13" fmla="*/ 73104 h 390525"/>
                  <a:gd name="connsiteX14" fmla="*/ 221254 w 285750"/>
                  <a:gd name="connsiteY14" fmla="*/ 178832 h 390525"/>
                  <a:gd name="connsiteX15" fmla="*/ 285072 w 285750"/>
                  <a:gd name="connsiteY15" fmla="*/ 245507 h 390525"/>
                  <a:gd name="connsiteX16" fmla="*/ 216492 w 285750"/>
                  <a:gd name="connsiteY16" fmla="*/ 378857 h 390525"/>
                  <a:gd name="connsiteX17" fmla="*/ 25039 w 285750"/>
                  <a:gd name="connsiteY17" fmla="*/ 380762 h 390525"/>
                  <a:gd name="connsiteX18" fmla="*/ 2179 w 285750"/>
                  <a:gd name="connsiteY18" fmla="*/ 302657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5750" h="390525">
                    <a:moveTo>
                      <a:pt x="2179" y="302657"/>
                    </a:moveTo>
                    <a:cubicBezTo>
                      <a:pt x="45994" y="316944"/>
                      <a:pt x="84094" y="331232"/>
                      <a:pt x="126004" y="326469"/>
                    </a:cubicBezTo>
                    <a:cubicBezTo>
                      <a:pt x="157437" y="322659"/>
                      <a:pt x="187917" y="315039"/>
                      <a:pt x="190774" y="276939"/>
                    </a:cubicBezTo>
                    <a:cubicBezTo>
                      <a:pt x="193632" y="236934"/>
                      <a:pt x="160294" y="229314"/>
                      <a:pt x="130767" y="222647"/>
                    </a:cubicBezTo>
                    <a:cubicBezTo>
                      <a:pt x="118384" y="219789"/>
                      <a:pt x="105049" y="220742"/>
                      <a:pt x="92667" y="221694"/>
                    </a:cubicBezTo>
                    <a:cubicBezTo>
                      <a:pt x="69807" y="223599"/>
                      <a:pt x="66949" y="210264"/>
                      <a:pt x="67902" y="192167"/>
                    </a:cubicBezTo>
                    <a:cubicBezTo>
                      <a:pt x="68854" y="175022"/>
                      <a:pt x="64092" y="155972"/>
                      <a:pt x="92667" y="156924"/>
                    </a:cubicBezTo>
                    <a:cubicBezTo>
                      <a:pt x="108859" y="157877"/>
                      <a:pt x="124099" y="156924"/>
                      <a:pt x="140292" y="155019"/>
                    </a:cubicBezTo>
                    <a:cubicBezTo>
                      <a:pt x="165057" y="152162"/>
                      <a:pt x="182202" y="139779"/>
                      <a:pt x="182202" y="112157"/>
                    </a:cubicBezTo>
                    <a:cubicBezTo>
                      <a:pt x="182202" y="85487"/>
                      <a:pt x="166009" y="72152"/>
                      <a:pt x="141244" y="68342"/>
                    </a:cubicBezTo>
                    <a:cubicBezTo>
                      <a:pt x="101239" y="61674"/>
                      <a:pt x="63139" y="71199"/>
                      <a:pt x="25039" y="81677"/>
                    </a:cubicBezTo>
                    <a:cubicBezTo>
                      <a:pt x="14562" y="9287"/>
                      <a:pt x="16467" y="6429"/>
                      <a:pt x="84094" y="1667"/>
                    </a:cubicBezTo>
                    <a:cubicBezTo>
                      <a:pt x="118384" y="-238"/>
                      <a:pt x="153627" y="-1191"/>
                      <a:pt x="187917" y="2619"/>
                    </a:cubicBezTo>
                    <a:cubicBezTo>
                      <a:pt x="230779" y="7382"/>
                      <a:pt x="267927" y="24527"/>
                      <a:pt x="277452" y="73104"/>
                    </a:cubicBezTo>
                    <a:cubicBezTo>
                      <a:pt x="286977" y="122634"/>
                      <a:pt x="273642" y="148352"/>
                      <a:pt x="221254" y="178832"/>
                    </a:cubicBezTo>
                    <a:cubicBezTo>
                      <a:pt x="248877" y="195977"/>
                      <a:pt x="275547" y="212169"/>
                      <a:pt x="285072" y="245507"/>
                    </a:cubicBezTo>
                    <a:cubicBezTo>
                      <a:pt x="301264" y="303609"/>
                      <a:pt x="274594" y="358854"/>
                      <a:pt x="216492" y="378857"/>
                    </a:cubicBezTo>
                    <a:cubicBezTo>
                      <a:pt x="152674" y="400764"/>
                      <a:pt x="87904" y="397907"/>
                      <a:pt x="25039" y="380762"/>
                    </a:cubicBezTo>
                    <a:cubicBezTo>
                      <a:pt x="-17823" y="369332"/>
                      <a:pt x="8847" y="332184"/>
                      <a:pt x="2179" y="30265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270">
                <a:extLst>
                  <a:ext uri="{FF2B5EF4-FFF2-40B4-BE49-F238E27FC236}">
                    <a16:creationId xmlns:a16="http://schemas.microsoft.com/office/drawing/2014/main" id="{A19EA87B-11F5-468A-8DFD-9978D5A71A9C}"/>
                  </a:ext>
                </a:extLst>
              </p:cNvPr>
              <p:cNvSpPr/>
              <p:nvPr/>
            </p:nvSpPr>
            <p:spPr>
              <a:xfrm>
                <a:off x="6105454" y="3430840"/>
                <a:ext cx="352425" cy="381000"/>
              </a:xfrm>
              <a:custGeom>
                <a:avLst/>
                <a:gdLst>
                  <a:gd name="connsiteX0" fmla="*/ 199143 w 352425"/>
                  <a:gd name="connsiteY0" fmla="*/ 7684 h 381000"/>
                  <a:gd name="connsiteX1" fmla="*/ 32456 w 352425"/>
                  <a:gd name="connsiteY1" fmla="*/ 65 h 381000"/>
                  <a:gd name="connsiteX2" fmla="*/ 71 w 352425"/>
                  <a:gd name="connsiteY2" fmla="*/ 33402 h 381000"/>
                  <a:gd name="connsiteX3" fmla="*/ 71 w 352425"/>
                  <a:gd name="connsiteY3" fmla="*/ 190565 h 381000"/>
                  <a:gd name="connsiteX4" fmla="*/ 71 w 352425"/>
                  <a:gd name="connsiteY4" fmla="*/ 352489 h 381000"/>
                  <a:gd name="connsiteX5" fmla="*/ 30551 w 352425"/>
                  <a:gd name="connsiteY5" fmla="*/ 382970 h 381000"/>
                  <a:gd name="connsiteX6" fmla="*/ 192476 w 352425"/>
                  <a:gd name="connsiteY6" fmla="*/ 379160 h 381000"/>
                  <a:gd name="connsiteX7" fmla="*/ 358211 w 352425"/>
                  <a:gd name="connsiteY7" fmla="*/ 199137 h 381000"/>
                  <a:gd name="connsiteX8" fmla="*/ 199143 w 352425"/>
                  <a:gd name="connsiteY8" fmla="*/ 7684 h 381000"/>
                  <a:gd name="connsiteX9" fmla="*/ 257246 w 352425"/>
                  <a:gd name="connsiteY9" fmla="*/ 210567 h 381000"/>
                  <a:gd name="connsiteX10" fmla="*/ 119133 w 352425"/>
                  <a:gd name="connsiteY10" fmla="*/ 307722 h 381000"/>
                  <a:gd name="connsiteX11" fmla="*/ 96273 w 352425"/>
                  <a:gd name="connsiteY11" fmla="*/ 279147 h 381000"/>
                  <a:gd name="connsiteX12" fmla="*/ 96273 w 352425"/>
                  <a:gd name="connsiteY12" fmla="*/ 189612 h 381000"/>
                  <a:gd name="connsiteX13" fmla="*/ 95321 w 352425"/>
                  <a:gd name="connsiteY13" fmla="*/ 127699 h 381000"/>
                  <a:gd name="connsiteX14" fmla="*/ 150566 w 352425"/>
                  <a:gd name="connsiteY14" fmla="*/ 75312 h 381000"/>
                  <a:gd name="connsiteX15" fmla="*/ 257246 w 352425"/>
                  <a:gd name="connsiteY15" fmla="*/ 21056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2425" h="381000">
                    <a:moveTo>
                      <a:pt x="199143" y="7684"/>
                    </a:moveTo>
                    <a:cubicBezTo>
                      <a:pt x="143898" y="-888"/>
                      <a:pt x="88653" y="1970"/>
                      <a:pt x="32456" y="65"/>
                    </a:cubicBezTo>
                    <a:cubicBezTo>
                      <a:pt x="7691" y="-888"/>
                      <a:pt x="-882" y="8637"/>
                      <a:pt x="71" y="33402"/>
                    </a:cubicBezTo>
                    <a:cubicBezTo>
                      <a:pt x="1023" y="85790"/>
                      <a:pt x="71" y="138177"/>
                      <a:pt x="71" y="190565"/>
                    </a:cubicBezTo>
                    <a:cubicBezTo>
                      <a:pt x="71" y="244857"/>
                      <a:pt x="1023" y="298197"/>
                      <a:pt x="71" y="352489"/>
                    </a:cubicBezTo>
                    <a:cubicBezTo>
                      <a:pt x="71" y="374397"/>
                      <a:pt x="7691" y="383922"/>
                      <a:pt x="30551" y="382970"/>
                    </a:cubicBezTo>
                    <a:cubicBezTo>
                      <a:pt x="84843" y="381064"/>
                      <a:pt x="139136" y="383922"/>
                      <a:pt x="192476" y="379160"/>
                    </a:cubicBezTo>
                    <a:cubicBezTo>
                      <a:pt x="293441" y="370587"/>
                      <a:pt x="356306" y="300102"/>
                      <a:pt x="358211" y="199137"/>
                    </a:cubicBezTo>
                    <a:cubicBezTo>
                      <a:pt x="359163" y="90552"/>
                      <a:pt x="302013" y="23877"/>
                      <a:pt x="199143" y="7684"/>
                    </a:cubicBezTo>
                    <a:close/>
                    <a:moveTo>
                      <a:pt x="257246" y="210567"/>
                    </a:moveTo>
                    <a:cubicBezTo>
                      <a:pt x="248673" y="278195"/>
                      <a:pt x="190571" y="318199"/>
                      <a:pt x="119133" y="307722"/>
                    </a:cubicBezTo>
                    <a:cubicBezTo>
                      <a:pt x="100083" y="304864"/>
                      <a:pt x="96273" y="295339"/>
                      <a:pt x="96273" y="279147"/>
                    </a:cubicBezTo>
                    <a:cubicBezTo>
                      <a:pt x="96273" y="249620"/>
                      <a:pt x="96273" y="219139"/>
                      <a:pt x="96273" y="189612"/>
                    </a:cubicBezTo>
                    <a:cubicBezTo>
                      <a:pt x="96273" y="168657"/>
                      <a:pt x="99131" y="148654"/>
                      <a:pt x="95321" y="127699"/>
                    </a:cubicBezTo>
                    <a:cubicBezTo>
                      <a:pt x="88653" y="81979"/>
                      <a:pt x="108656" y="70549"/>
                      <a:pt x="150566" y="75312"/>
                    </a:cubicBezTo>
                    <a:cubicBezTo>
                      <a:pt x="224861" y="84837"/>
                      <a:pt x="266771" y="136272"/>
                      <a:pt x="257246" y="210567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Group 264">
              <a:extLst>
                <a:ext uri="{FF2B5EF4-FFF2-40B4-BE49-F238E27FC236}">
                  <a16:creationId xmlns:a16="http://schemas.microsoft.com/office/drawing/2014/main" id="{4793FEF3-5C53-4C5E-BD3F-AA16B001BF69}"/>
                </a:ext>
              </a:extLst>
            </p:cNvPr>
            <p:cNvGrpSpPr/>
            <p:nvPr/>
          </p:nvGrpSpPr>
          <p:grpSpPr>
            <a:xfrm>
              <a:off x="5430933" y="3429000"/>
              <a:ext cx="1813929" cy="1852591"/>
              <a:chOff x="5430933" y="3429000"/>
              <a:chExt cx="1813929" cy="1852591"/>
            </a:xfrm>
          </p:grpSpPr>
          <p:sp>
            <p:nvSpPr>
              <p:cNvPr id="186" name="Frame 265">
                <a:extLst>
                  <a:ext uri="{FF2B5EF4-FFF2-40B4-BE49-F238E27FC236}">
                    <a16:creationId xmlns:a16="http://schemas.microsoft.com/office/drawing/2014/main" id="{71152C4E-D4DD-4F33-B5E8-259A5946E0EA}"/>
                  </a:ext>
                </a:extLst>
              </p:cNvPr>
              <p:cNvSpPr/>
              <p:nvPr/>
            </p:nvSpPr>
            <p:spPr>
              <a:xfrm>
                <a:off x="5430933" y="3429000"/>
                <a:ext cx="1813929" cy="1752653"/>
              </a:xfrm>
              <a:prstGeom prst="frame">
                <a:avLst>
                  <a:gd name="adj1" fmla="val 753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 266">
                <a:extLst>
                  <a:ext uri="{FF2B5EF4-FFF2-40B4-BE49-F238E27FC236}">
                    <a16:creationId xmlns:a16="http://schemas.microsoft.com/office/drawing/2014/main" id="{0907C9E8-94ED-4DD2-905A-FF92FFDB55F6}"/>
                  </a:ext>
                </a:extLst>
              </p:cNvPr>
              <p:cNvSpPr/>
              <p:nvPr/>
            </p:nvSpPr>
            <p:spPr>
              <a:xfrm>
                <a:off x="5430933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267">
                <a:extLst>
                  <a:ext uri="{FF2B5EF4-FFF2-40B4-BE49-F238E27FC236}">
                    <a16:creationId xmlns:a16="http://schemas.microsoft.com/office/drawing/2014/main" id="{8E03E586-D078-461B-9F19-466CDB6F4DF1}"/>
                  </a:ext>
                </a:extLst>
              </p:cNvPr>
              <p:cNvSpPr/>
              <p:nvPr/>
            </p:nvSpPr>
            <p:spPr>
              <a:xfrm>
                <a:off x="7019194" y="5181653"/>
                <a:ext cx="225668" cy="999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004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b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02" name="Group 34">
            <a:extLst>
              <a:ext uri="{FF2B5EF4-FFF2-40B4-BE49-F238E27FC236}">
                <a16:creationId xmlns:a16="http://schemas.microsoft.com/office/drawing/2014/main" id="{B97AF50E-9E6C-4B8B-A61A-6E96B4B15065}"/>
              </a:ext>
            </a:extLst>
          </p:cNvPr>
          <p:cNvGrpSpPr/>
          <p:nvPr userDrawn="1"/>
        </p:nvGrpSpPr>
        <p:grpSpPr>
          <a:xfrm>
            <a:off x="10483058" y="1702391"/>
            <a:ext cx="1087000" cy="2018714"/>
            <a:chOff x="741800" y="1570966"/>
            <a:chExt cx="2520000" cy="4680000"/>
          </a:xfrm>
        </p:grpSpPr>
        <p:grpSp>
          <p:nvGrpSpPr>
            <p:cNvPr id="203" name="Group 8">
              <a:extLst>
                <a:ext uri="{FF2B5EF4-FFF2-40B4-BE49-F238E27FC236}">
                  <a16:creationId xmlns:a16="http://schemas.microsoft.com/office/drawing/2014/main" id="{F64D194F-0694-4F56-94AC-5E7FF77113B0}"/>
                </a:ext>
              </a:extLst>
            </p:cNvPr>
            <p:cNvGrpSpPr/>
            <p:nvPr/>
          </p:nvGrpSpPr>
          <p:grpSpPr>
            <a:xfrm>
              <a:off x="741800" y="1570966"/>
              <a:ext cx="2520000" cy="4680000"/>
              <a:chOff x="445712" y="1449040"/>
              <a:chExt cx="2520000" cy="4680000"/>
            </a:xfrm>
          </p:grpSpPr>
          <p:sp>
            <p:nvSpPr>
              <p:cNvPr id="205" name="Rounded Rectangle 3">
                <a:extLst>
                  <a:ext uri="{FF2B5EF4-FFF2-40B4-BE49-F238E27FC236}">
                    <a16:creationId xmlns:a16="http://schemas.microsoft.com/office/drawing/2014/main" id="{91E6834F-96D4-4525-937D-23A3565F2B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520000" cy="468000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F2F7FB57-2819-424C-B0B9-0BC3F3801CD7}"/>
                  </a:ext>
                </a:extLst>
              </p:cNvPr>
              <p:cNvSpPr/>
              <p:nvPr userDrawn="1"/>
            </p:nvSpPr>
            <p:spPr>
              <a:xfrm>
                <a:off x="1597700" y="1680321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7" name="Group 1">
                <a:extLst>
                  <a:ext uri="{FF2B5EF4-FFF2-40B4-BE49-F238E27FC236}">
                    <a16:creationId xmlns:a16="http://schemas.microsoft.com/office/drawing/2014/main" id="{4C4E5084-F78D-41CA-89AA-A97FE76AEABB}"/>
                  </a:ext>
                </a:extLst>
              </p:cNvPr>
              <p:cNvGrpSpPr/>
              <p:nvPr userDrawn="1"/>
            </p:nvGrpSpPr>
            <p:grpSpPr>
              <a:xfrm>
                <a:off x="1549420" y="5712364"/>
                <a:ext cx="312583" cy="312583"/>
                <a:chOff x="1570727" y="5532687"/>
                <a:chExt cx="312583" cy="312583"/>
              </a:xfrm>
            </p:grpSpPr>
            <p:sp>
              <p:nvSpPr>
                <p:cNvPr id="208" name="Oval 4">
                  <a:extLst>
                    <a:ext uri="{FF2B5EF4-FFF2-40B4-BE49-F238E27FC236}">
                      <a16:creationId xmlns:a16="http://schemas.microsoft.com/office/drawing/2014/main" id="{D6C448DA-F07D-4997-BA5D-D39B0266492F}"/>
                    </a:ext>
                  </a:extLst>
                </p:cNvPr>
                <p:cNvSpPr/>
                <p:nvPr userDrawn="1"/>
              </p:nvSpPr>
              <p:spPr>
                <a:xfrm>
                  <a:off x="1570727" y="5532687"/>
                  <a:ext cx="312583" cy="31258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09" name="Rounded Rectangle 7">
                  <a:extLst>
                    <a:ext uri="{FF2B5EF4-FFF2-40B4-BE49-F238E27FC236}">
                      <a16:creationId xmlns:a16="http://schemas.microsoft.com/office/drawing/2014/main" id="{48A9CAC0-C4E5-4137-9C20-331977C2FDE2}"/>
                    </a:ext>
                  </a:extLst>
                </p:cNvPr>
                <p:cNvSpPr/>
                <p:nvPr userDrawn="1"/>
              </p:nvSpPr>
              <p:spPr>
                <a:xfrm>
                  <a:off x="1655532" y="5616970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sp>
          <p:nvSpPr>
            <p:cNvPr id="204" name="Picture Placeholder 9">
              <a:extLst>
                <a:ext uri="{FF2B5EF4-FFF2-40B4-BE49-F238E27FC236}">
                  <a16:creationId xmlns:a16="http://schemas.microsoft.com/office/drawing/2014/main" id="{D2A1E162-68D5-4521-826B-994D2937281A}"/>
                </a:ext>
              </a:extLst>
            </p:cNvPr>
            <p:cNvSpPr txBox="1">
              <a:spLocks/>
            </p:cNvSpPr>
            <p:nvPr/>
          </p:nvSpPr>
          <p:spPr>
            <a:xfrm>
              <a:off x="921680" y="1930403"/>
              <a:ext cx="2160240" cy="3744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marR="0" indent="0" algn="ctr" defTabSz="914446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10" name="Group 42">
            <a:extLst>
              <a:ext uri="{FF2B5EF4-FFF2-40B4-BE49-F238E27FC236}">
                <a16:creationId xmlns:a16="http://schemas.microsoft.com/office/drawing/2014/main" id="{11ABAC7E-BC11-42CA-829A-B0C4318442A9}"/>
              </a:ext>
            </a:extLst>
          </p:cNvPr>
          <p:cNvGrpSpPr/>
          <p:nvPr userDrawn="1"/>
        </p:nvGrpSpPr>
        <p:grpSpPr>
          <a:xfrm flipH="1">
            <a:off x="162768" y="808291"/>
            <a:ext cx="2580226" cy="3156179"/>
            <a:chOff x="6446339" y="1280897"/>
            <a:chExt cx="4320717" cy="5285178"/>
          </a:xfrm>
        </p:grpSpPr>
        <p:sp>
          <p:nvSpPr>
            <p:cNvPr id="211" name="Freeform: Shape 43">
              <a:extLst>
                <a:ext uri="{FF2B5EF4-FFF2-40B4-BE49-F238E27FC236}">
                  <a16:creationId xmlns:a16="http://schemas.microsoft.com/office/drawing/2014/main" id="{3EFA3547-24C0-48EB-87F3-8B1B41E2316A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4">
              <a:extLst>
                <a:ext uri="{FF2B5EF4-FFF2-40B4-BE49-F238E27FC236}">
                  <a16:creationId xmlns:a16="http://schemas.microsoft.com/office/drawing/2014/main" id="{D8A1E364-C6D2-435E-BBA8-38CBE3D2A4F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5">
              <a:extLst>
                <a:ext uri="{FF2B5EF4-FFF2-40B4-BE49-F238E27FC236}">
                  <a16:creationId xmlns:a16="http://schemas.microsoft.com/office/drawing/2014/main" id="{B11A2399-A17E-449C-9765-C734D88AAFAD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6">
              <a:extLst>
                <a:ext uri="{FF2B5EF4-FFF2-40B4-BE49-F238E27FC236}">
                  <a16:creationId xmlns:a16="http://schemas.microsoft.com/office/drawing/2014/main" id="{AEB5E1D0-A32C-43C2-BE06-032EB16088E8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47">
              <a:extLst>
                <a:ext uri="{FF2B5EF4-FFF2-40B4-BE49-F238E27FC236}">
                  <a16:creationId xmlns:a16="http://schemas.microsoft.com/office/drawing/2014/main" id="{847720BB-6942-47D3-8A53-8A5F45ADE6F4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48">
              <a:extLst>
                <a:ext uri="{FF2B5EF4-FFF2-40B4-BE49-F238E27FC236}">
                  <a16:creationId xmlns:a16="http://schemas.microsoft.com/office/drawing/2014/main" id="{ACB1CCA9-DB02-488B-AB0A-5BC33EEC4085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49">
              <a:extLst>
                <a:ext uri="{FF2B5EF4-FFF2-40B4-BE49-F238E27FC236}">
                  <a16:creationId xmlns:a16="http://schemas.microsoft.com/office/drawing/2014/main" id="{D86E65B7-3F26-412A-AC93-4A87ABBC573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8" name="Graphic 14">
            <a:extLst>
              <a:ext uri="{FF2B5EF4-FFF2-40B4-BE49-F238E27FC236}">
                <a16:creationId xmlns:a16="http://schemas.microsoft.com/office/drawing/2014/main" id="{EE4DA052-54CA-471C-B393-9B01E34B37EE}"/>
              </a:ext>
            </a:extLst>
          </p:cNvPr>
          <p:cNvGrpSpPr/>
          <p:nvPr userDrawn="1"/>
        </p:nvGrpSpPr>
        <p:grpSpPr>
          <a:xfrm>
            <a:off x="3479578" y="1592566"/>
            <a:ext cx="2724617" cy="2142959"/>
            <a:chOff x="2444748" y="555045"/>
            <a:chExt cx="7282048" cy="5727454"/>
          </a:xfrm>
        </p:grpSpPr>
        <p:sp>
          <p:nvSpPr>
            <p:cNvPr id="219" name="Freeform: Shape 61">
              <a:extLst>
                <a:ext uri="{FF2B5EF4-FFF2-40B4-BE49-F238E27FC236}">
                  <a16:creationId xmlns:a16="http://schemas.microsoft.com/office/drawing/2014/main" id="{FBCA1C8C-0130-4393-B3B6-807E42EDCBA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62">
              <a:extLst>
                <a:ext uri="{FF2B5EF4-FFF2-40B4-BE49-F238E27FC236}">
                  <a16:creationId xmlns:a16="http://schemas.microsoft.com/office/drawing/2014/main" id="{5CA795F2-DB57-46A8-AC54-E3BCFB74D69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63">
              <a:extLst>
                <a:ext uri="{FF2B5EF4-FFF2-40B4-BE49-F238E27FC236}">
                  <a16:creationId xmlns:a16="http://schemas.microsoft.com/office/drawing/2014/main" id="{23657602-9131-43D9-89D8-9629536C685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64">
              <a:extLst>
                <a:ext uri="{FF2B5EF4-FFF2-40B4-BE49-F238E27FC236}">
                  <a16:creationId xmlns:a16="http://schemas.microsoft.com/office/drawing/2014/main" id="{611A4683-F08A-4E44-A7CB-08B366E896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65">
              <a:extLst>
                <a:ext uri="{FF2B5EF4-FFF2-40B4-BE49-F238E27FC236}">
                  <a16:creationId xmlns:a16="http://schemas.microsoft.com/office/drawing/2014/main" id="{7038DA06-7FB0-4F6B-AE8A-F8DD9B2A942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66">
              <a:extLst>
                <a:ext uri="{FF2B5EF4-FFF2-40B4-BE49-F238E27FC236}">
                  <a16:creationId xmlns:a16="http://schemas.microsoft.com/office/drawing/2014/main" id="{98BE3E96-1220-4E95-A287-D4BB59D2B69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67">
              <a:extLst>
                <a:ext uri="{FF2B5EF4-FFF2-40B4-BE49-F238E27FC236}">
                  <a16:creationId xmlns:a16="http://schemas.microsoft.com/office/drawing/2014/main" id="{DC02CDF8-116D-49CB-9054-57949A0CF58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68">
              <a:extLst>
                <a:ext uri="{FF2B5EF4-FFF2-40B4-BE49-F238E27FC236}">
                  <a16:creationId xmlns:a16="http://schemas.microsoft.com/office/drawing/2014/main" id="{46B13020-B197-43DE-A88E-08DA7C53CCC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7" name="Group 69">
            <a:extLst>
              <a:ext uri="{FF2B5EF4-FFF2-40B4-BE49-F238E27FC236}">
                <a16:creationId xmlns:a16="http://schemas.microsoft.com/office/drawing/2014/main" id="{146E9D7A-D085-48E5-B074-42076DB8063E}"/>
              </a:ext>
            </a:extLst>
          </p:cNvPr>
          <p:cNvGrpSpPr/>
          <p:nvPr userDrawn="1"/>
        </p:nvGrpSpPr>
        <p:grpSpPr>
          <a:xfrm>
            <a:off x="6851877" y="1688485"/>
            <a:ext cx="3097626" cy="1701936"/>
            <a:chOff x="-548507" y="477868"/>
            <a:chExt cx="11570449" cy="6357177"/>
          </a:xfrm>
        </p:grpSpPr>
        <p:sp>
          <p:nvSpPr>
            <p:cNvPr id="228" name="Freeform: Shape 70">
              <a:extLst>
                <a:ext uri="{FF2B5EF4-FFF2-40B4-BE49-F238E27FC236}">
                  <a16:creationId xmlns:a16="http://schemas.microsoft.com/office/drawing/2014/main" id="{9897B797-8C01-4ED8-87CE-B853BBEB05B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71">
              <a:extLst>
                <a:ext uri="{FF2B5EF4-FFF2-40B4-BE49-F238E27FC236}">
                  <a16:creationId xmlns:a16="http://schemas.microsoft.com/office/drawing/2014/main" id="{B84E81E7-B0E4-4A43-9EB1-DD429AB45B38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72">
              <a:extLst>
                <a:ext uri="{FF2B5EF4-FFF2-40B4-BE49-F238E27FC236}">
                  <a16:creationId xmlns:a16="http://schemas.microsoft.com/office/drawing/2014/main" id="{54968F7C-F88B-4CBA-A247-DFAF92E9C1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73">
              <a:extLst>
                <a:ext uri="{FF2B5EF4-FFF2-40B4-BE49-F238E27FC236}">
                  <a16:creationId xmlns:a16="http://schemas.microsoft.com/office/drawing/2014/main" id="{8C13E6A0-FEBF-43ED-8756-0A86291F558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74">
              <a:extLst>
                <a:ext uri="{FF2B5EF4-FFF2-40B4-BE49-F238E27FC236}">
                  <a16:creationId xmlns:a16="http://schemas.microsoft.com/office/drawing/2014/main" id="{A3B00489-9875-434B-AB56-B2E46F3F183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Group 75">
              <a:extLst>
                <a:ext uri="{FF2B5EF4-FFF2-40B4-BE49-F238E27FC236}">
                  <a16:creationId xmlns:a16="http://schemas.microsoft.com/office/drawing/2014/main" id="{7E889574-556C-4D72-9964-8CE0AACBA6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8" name="Rectangle: Rounded Corners 80">
                <a:extLst>
                  <a:ext uri="{FF2B5EF4-FFF2-40B4-BE49-F238E27FC236}">
                    <a16:creationId xmlns:a16="http://schemas.microsoft.com/office/drawing/2014/main" id="{7D69B0E2-6EFC-4C71-B785-0EF55590C15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: Rounded Corners 81">
                <a:extLst>
                  <a:ext uri="{FF2B5EF4-FFF2-40B4-BE49-F238E27FC236}">
                    <a16:creationId xmlns:a16="http://schemas.microsoft.com/office/drawing/2014/main" id="{E93140F5-DF5B-403A-9A38-0EC70C82F45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76">
              <a:extLst>
                <a:ext uri="{FF2B5EF4-FFF2-40B4-BE49-F238E27FC236}">
                  <a16:creationId xmlns:a16="http://schemas.microsoft.com/office/drawing/2014/main" id="{75E18A9E-E9FC-421B-89F1-C6F54773D5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6" name="Rectangle: Rounded Corners 78">
                <a:extLst>
                  <a:ext uri="{FF2B5EF4-FFF2-40B4-BE49-F238E27FC236}">
                    <a16:creationId xmlns:a16="http://schemas.microsoft.com/office/drawing/2014/main" id="{26BAD0AD-57B8-44C5-A1E3-B53A28F7A47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79">
                <a:extLst>
                  <a:ext uri="{FF2B5EF4-FFF2-40B4-BE49-F238E27FC236}">
                    <a16:creationId xmlns:a16="http://schemas.microsoft.com/office/drawing/2014/main" id="{FA16A1C5-AAEC-44BF-A4EE-EC64BB7722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5" name="Freeform: Shape 77">
              <a:extLst>
                <a:ext uri="{FF2B5EF4-FFF2-40B4-BE49-F238E27FC236}">
                  <a16:creationId xmlns:a16="http://schemas.microsoft.com/office/drawing/2014/main" id="{DCD062F9-641A-44D1-8BDB-1AEE9ACDFCF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0" name="Freeform 3">
            <a:extLst>
              <a:ext uri="{FF2B5EF4-FFF2-40B4-BE49-F238E27FC236}">
                <a16:creationId xmlns:a16="http://schemas.microsoft.com/office/drawing/2014/main" id="{B9C00F1B-6811-41E7-A0C3-A315456497BB}"/>
              </a:ext>
            </a:extLst>
          </p:cNvPr>
          <p:cNvSpPr/>
          <p:nvPr userDrawn="1"/>
        </p:nvSpPr>
        <p:spPr>
          <a:xfrm>
            <a:off x="19049" y="3564557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64253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t Forme [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Forme completamente modificabili</a:t>
            </a:r>
          </a:p>
        </p:txBody>
      </p:sp>
      <p:grpSp>
        <p:nvGrpSpPr>
          <p:cNvPr id="241" name="Group 31">
            <a:extLst>
              <a:ext uri="{FF2B5EF4-FFF2-40B4-BE49-F238E27FC236}">
                <a16:creationId xmlns:a16="http://schemas.microsoft.com/office/drawing/2014/main" id="{5423A24C-B92E-4C9E-B933-C4A416F05C0D}"/>
              </a:ext>
            </a:extLst>
          </p:cNvPr>
          <p:cNvGrpSpPr/>
          <p:nvPr userDrawn="1"/>
        </p:nvGrpSpPr>
        <p:grpSpPr>
          <a:xfrm>
            <a:off x="4570118" y="1476000"/>
            <a:ext cx="3170998" cy="2578199"/>
            <a:chOff x="1914525" y="1276351"/>
            <a:chExt cx="5333999" cy="4336841"/>
          </a:xfrm>
        </p:grpSpPr>
        <p:sp>
          <p:nvSpPr>
            <p:cNvPr id="242" name="Freeform 3">
              <a:extLst>
                <a:ext uri="{FF2B5EF4-FFF2-40B4-BE49-F238E27FC236}">
                  <a16:creationId xmlns:a16="http://schemas.microsoft.com/office/drawing/2014/main" id="{E4E1F326-7C39-44F4-B7D0-940BF955C826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Freeform 4">
              <a:extLst>
                <a:ext uri="{FF2B5EF4-FFF2-40B4-BE49-F238E27FC236}">
                  <a16:creationId xmlns:a16="http://schemas.microsoft.com/office/drawing/2014/main" id="{90D97B95-E04D-4753-9AFB-40A47F750470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Freeform 5">
              <a:extLst>
                <a:ext uri="{FF2B5EF4-FFF2-40B4-BE49-F238E27FC236}">
                  <a16:creationId xmlns:a16="http://schemas.microsoft.com/office/drawing/2014/main" id="{41E2E304-6270-4B4E-ACD4-F91B9CD26771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45" name="Group 36">
            <a:extLst>
              <a:ext uri="{FF2B5EF4-FFF2-40B4-BE49-F238E27FC236}">
                <a16:creationId xmlns:a16="http://schemas.microsoft.com/office/drawing/2014/main" id="{B711FD03-0991-4D8C-9DC7-56B521CDDE50}"/>
              </a:ext>
            </a:extLst>
          </p:cNvPr>
          <p:cNvGrpSpPr/>
          <p:nvPr userDrawn="1"/>
        </p:nvGrpSpPr>
        <p:grpSpPr>
          <a:xfrm rot="2700000">
            <a:off x="540000" y="1260000"/>
            <a:ext cx="2867579" cy="2801829"/>
            <a:chOff x="5090840" y="2579702"/>
            <a:chExt cx="2387934" cy="2333182"/>
          </a:xfrm>
          <a:solidFill>
            <a:schemeClr val="bg1">
              <a:lumMod val="50000"/>
            </a:schemeClr>
          </a:solidFill>
        </p:grpSpPr>
        <p:sp>
          <p:nvSpPr>
            <p:cNvPr id="246" name="Freeform: Shape 37">
              <a:extLst>
                <a:ext uri="{FF2B5EF4-FFF2-40B4-BE49-F238E27FC236}">
                  <a16:creationId xmlns:a16="http://schemas.microsoft.com/office/drawing/2014/main" id="{25E97277-661D-4FD1-A5BE-4913EE6DAFC6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38">
              <a:extLst>
                <a:ext uri="{FF2B5EF4-FFF2-40B4-BE49-F238E27FC236}">
                  <a16:creationId xmlns:a16="http://schemas.microsoft.com/office/drawing/2014/main" id="{2D9FE812-8E49-4B43-835E-D9E2416E311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39">
              <a:extLst>
                <a:ext uri="{FF2B5EF4-FFF2-40B4-BE49-F238E27FC236}">
                  <a16:creationId xmlns:a16="http://schemas.microsoft.com/office/drawing/2014/main" id="{6B72AF48-DD30-4449-841B-F1C08A1F0500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40">
              <a:extLst>
                <a:ext uri="{FF2B5EF4-FFF2-40B4-BE49-F238E27FC236}">
                  <a16:creationId xmlns:a16="http://schemas.microsoft.com/office/drawing/2014/main" id="{1E4DFD16-2DF7-4FD7-9076-51A149A68170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184">
            <a:extLst>
              <a:ext uri="{FF2B5EF4-FFF2-40B4-BE49-F238E27FC236}">
                <a16:creationId xmlns:a16="http://schemas.microsoft.com/office/drawing/2014/main" id="{547A1E4A-D478-4E97-B10F-9B45999F5FCB}"/>
              </a:ext>
            </a:extLst>
          </p:cNvPr>
          <p:cNvGrpSpPr/>
          <p:nvPr userDrawn="1"/>
        </p:nvGrpSpPr>
        <p:grpSpPr>
          <a:xfrm>
            <a:off x="419948" y="4850164"/>
            <a:ext cx="2782515" cy="889187"/>
            <a:chOff x="2670350" y="1534411"/>
            <a:chExt cx="6851301" cy="2189418"/>
          </a:xfrm>
          <a:solidFill>
            <a:schemeClr val="bg1">
              <a:lumMod val="50000"/>
            </a:schemeClr>
          </a:solidFill>
        </p:grpSpPr>
        <p:sp>
          <p:nvSpPr>
            <p:cNvPr id="52" name="Oval 21">
              <a:extLst>
                <a:ext uri="{FF2B5EF4-FFF2-40B4-BE49-F238E27FC236}">
                  <a16:creationId xmlns:a16="http://schemas.microsoft.com/office/drawing/2014/main" id="{C6FA58F2-CBEC-427C-BD7A-30F2E7B39BD7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Oval 21">
              <a:extLst>
                <a:ext uri="{FF2B5EF4-FFF2-40B4-BE49-F238E27FC236}">
                  <a16:creationId xmlns:a16="http://schemas.microsoft.com/office/drawing/2014/main" id="{5CA51E2A-982A-421C-822C-BABC4DD28F68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6853F4FD-AF8C-4920-85F4-C653F63945D3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EFFE5AE6-AAFD-420C-B881-EF55FA29063B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grpFill/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Round Same Side Corner Rectangle 9">
            <a:extLst>
              <a:ext uri="{FF2B5EF4-FFF2-40B4-BE49-F238E27FC236}">
                <a16:creationId xmlns:a16="http://schemas.microsoft.com/office/drawing/2014/main" id="{EED35C50-83F1-466C-98B6-5A1A30E67FFB}"/>
              </a:ext>
            </a:extLst>
          </p:cNvPr>
          <p:cNvSpPr/>
          <p:nvPr/>
        </p:nvSpPr>
        <p:spPr>
          <a:xfrm rot="8594075">
            <a:off x="9223197" y="1091915"/>
            <a:ext cx="2264815" cy="3648088"/>
          </a:xfrm>
          <a:custGeom>
            <a:avLst/>
            <a:gdLst/>
            <a:ahLst/>
            <a:cxnLst/>
            <a:rect l="l" t="t" r="r" b="b"/>
            <a:pathLst>
              <a:path w="2808349" h="4523596">
                <a:moveTo>
                  <a:pt x="567373" y="3851649"/>
                </a:moveTo>
                <a:cubicBezTo>
                  <a:pt x="971771" y="4313801"/>
                  <a:pt x="1674249" y="4360621"/>
                  <a:pt x="2136401" y="3956223"/>
                </a:cubicBezTo>
                <a:cubicBezTo>
                  <a:pt x="2598554" y="3551825"/>
                  <a:pt x="2645373" y="2849347"/>
                  <a:pt x="2240976" y="2387195"/>
                </a:cubicBezTo>
                <a:cubicBezTo>
                  <a:pt x="1836578" y="1925042"/>
                  <a:pt x="1134100" y="1878223"/>
                  <a:pt x="671947" y="2282621"/>
                </a:cubicBezTo>
                <a:cubicBezTo>
                  <a:pt x="209795" y="2687018"/>
                  <a:pt x="162975" y="3389496"/>
                  <a:pt x="567373" y="3851649"/>
                </a:cubicBezTo>
                <a:close/>
                <a:moveTo>
                  <a:pt x="347455" y="4044083"/>
                </a:moveTo>
                <a:cubicBezTo>
                  <a:pt x="-163221" y="3460474"/>
                  <a:pt x="-104097" y="2573380"/>
                  <a:pt x="479512" y="2062703"/>
                </a:cubicBezTo>
                <a:cubicBezTo>
                  <a:pt x="688143" y="1880145"/>
                  <a:pt x="935556" y="1770404"/>
                  <a:pt x="1190892" y="1732712"/>
                </a:cubicBezTo>
                <a:lnTo>
                  <a:pt x="1190892" y="228600"/>
                </a:lnTo>
                <a:cubicBezTo>
                  <a:pt x="1190892" y="102348"/>
                  <a:pt x="1293240" y="0"/>
                  <a:pt x="1419492" y="0"/>
                </a:cubicBezTo>
                <a:cubicBezTo>
                  <a:pt x="1545744" y="0"/>
                  <a:pt x="1648092" y="102348"/>
                  <a:pt x="1648092" y="228600"/>
                </a:cubicBezTo>
                <a:lnTo>
                  <a:pt x="1648092" y="1737288"/>
                </a:lnTo>
                <a:cubicBezTo>
                  <a:pt x="1952641" y="1790115"/>
                  <a:pt x="2241503" y="1944038"/>
                  <a:pt x="2460893" y="2194760"/>
                </a:cubicBezTo>
                <a:cubicBezTo>
                  <a:pt x="2971570" y="2778370"/>
                  <a:pt x="2912446" y="3665464"/>
                  <a:pt x="2328836" y="4176140"/>
                </a:cubicBezTo>
                <a:cubicBezTo>
                  <a:pt x="1745226" y="4686817"/>
                  <a:pt x="858132" y="4627693"/>
                  <a:pt x="347455" y="404408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1270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90" name="Group 173">
            <a:extLst>
              <a:ext uri="{FF2B5EF4-FFF2-40B4-BE49-F238E27FC236}">
                <a16:creationId xmlns:a16="http://schemas.microsoft.com/office/drawing/2014/main" id="{78BBA32C-FA61-4DDD-BCEC-BDCFA185D31F}"/>
              </a:ext>
            </a:extLst>
          </p:cNvPr>
          <p:cNvGrpSpPr/>
          <p:nvPr userDrawn="1"/>
        </p:nvGrpSpPr>
        <p:grpSpPr>
          <a:xfrm rot="1067839">
            <a:off x="5182345" y="4543207"/>
            <a:ext cx="1420220" cy="1416516"/>
            <a:chOff x="5137988" y="1148280"/>
            <a:chExt cx="1160378" cy="1157352"/>
          </a:xfrm>
        </p:grpSpPr>
        <p:sp>
          <p:nvSpPr>
            <p:cNvPr id="91" name="Isosceles Triangle 49">
              <a:extLst>
                <a:ext uri="{FF2B5EF4-FFF2-40B4-BE49-F238E27FC236}">
                  <a16:creationId xmlns:a16="http://schemas.microsoft.com/office/drawing/2014/main" id="{7DE57916-80F5-420F-A9A1-CE0E3853E33E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47">
              <a:extLst>
                <a:ext uri="{FF2B5EF4-FFF2-40B4-BE49-F238E27FC236}">
                  <a16:creationId xmlns:a16="http://schemas.microsoft.com/office/drawing/2014/main" id="{8EA9B0ED-DD02-4646-BFCA-A36C6D719BF6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47">
              <a:extLst>
                <a:ext uri="{FF2B5EF4-FFF2-40B4-BE49-F238E27FC236}">
                  <a16:creationId xmlns:a16="http://schemas.microsoft.com/office/drawing/2014/main" id="{723FFC2F-0229-4B7C-B5A0-A921B0D5C7F9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177">
              <a:extLst>
                <a:ext uri="{FF2B5EF4-FFF2-40B4-BE49-F238E27FC236}">
                  <a16:creationId xmlns:a16="http://schemas.microsoft.com/office/drawing/2014/main" id="{409E4A8E-C197-4ACC-A9C0-5DA93430A1D0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83">
            <a:extLst>
              <a:ext uri="{FF2B5EF4-FFF2-40B4-BE49-F238E27FC236}">
                <a16:creationId xmlns:a16="http://schemas.microsoft.com/office/drawing/2014/main" id="{60734529-9F25-42C8-94FF-E99D960B0044}"/>
              </a:ext>
            </a:extLst>
          </p:cNvPr>
          <p:cNvGrpSpPr/>
          <p:nvPr userDrawn="1"/>
        </p:nvGrpSpPr>
        <p:grpSpPr>
          <a:xfrm>
            <a:off x="7317807" y="3571495"/>
            <a:ext cx="2558649" cy="2557337"/>
            <a:chOff x="4574848" y="1897856"/>
            <a:chExt cx="3028217" cy="3026664"/>
          </a:xfrm>
        </p:grpSpPr>
        <p:sp>
          <p:nvSpPr>
            <p:cNvPr id="96" name="Freeform: Shape 84">
              <a:extLst>
                <a:ext uri="{FF2B5EF4-FFF2-40B4-BE49-F238E27FC236}">
                  <a16:creationId xmlns:a16="http://schemas.microsoft.com/office/drawing/2014/main" id="{935F8659-B251-40AD-B348-9873BFDC7B7A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85">
              <a:extLst>
                <a:ext uri="{FF2B5EF4-FFF2-40B4-BE49-F238E27FC236}">
                  <a16:creationId xmlns:a16="http://schemas.microsoft.com/office/drawing/2014/main" id="{8C38674F-5D2E-4E9E-8882-5D3B840D4FFA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19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a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  <p:sp>
        <p:nvSpPr>
          <p:cNvPr id="12" name="Shape 215">
            <a:extLst>
              <a:ext uri="{FF2B5EF4-FFF2-40B4-BE49-F238E27FC236}">
                <a16:creationId xmlns:a16="http://schemas.microsoft.com/office/drawing/2014/main" id="{A972D2AC-ED10-4431-B782-AB97831285BC}"/>
              </a:ext>
            </a:extLst>
          </p:cNvPr>
          <p:cNvSpPr/>
          <p:nvPr userDrawn="1"/>
        </p:nvSpPr>
        <p:spPr>
          <a:xfrm>
            <a:off x="4101548" y="2074486"/>
            <a:ext cx="7975623" cy="3799411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Shape 219">
            <a:extLst>
              <a:ext uri="{FF2B5EF4-FFF2-40B4-BE49-F238E27FC236}">
                <a16:creationId xmlns:a16="http://schemas.microsoft.com/office/drawing/2014/main" id="{BE74BBEA-F625-4D87-BB4F-605A87CFCAF2}"/>
              </a:ext>
            </a:extLst>
          </p:cNvPr>
          <p:cNvGrpSpPr/>
          <p:nvPr userDrawn="1"/>
        </p:nvGrpSpPr>
        <p:grpSpPr>
          <a:xfrm>
            <a:off x="10842867" y="1229337"/>
            <a:ext cx="790375" cy="667855"/>
            <a:chOff x="3918650" y="293075"/>
            <a:chExt cx="488500" cy="412775"/>
          </a:xfrm>
          <a:solidFill>
            <a:schemeClr val="bg1">
              <a:lumMod val="65000"/>
            </a:schemeClr>
          </a:solidFill>
        </p:grpSpPr>
        <p:sp>
          <p:nvSpPr>
            <p:cNvPr id="14" name="Shape 220">
              <a:extLst>
                <a:ext uri="{FF2B5EF4-FFF2-40B4-BE49-F238E27FC236}">
                  <a16:creationId xmlns:a16="http://schemas.microsoft.com/office/drawing/2014/main" id="{F99B594D-7FBE-4C6E-A15B-D4075B2168F9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21">
              <a:extLst>
                <a:ext uri="{FF2B5EF4-FFF2-40B4-BE49-F238E27FC236}">
                  <a16:creationId xmlns:a16="http://schemas.microsoft.com/office/drawing/2014/main" id="{2E1EE0E2-6EA6-4C0B-BAFA-552FBDD4496C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22">
              <a:extLst>
                <a:ext uri="{FF2B5EF4-FFF2-40B4-BE49-F238E27FC236}">
                  <a16:creationId xmlns:a16="http://schemas.microsoft.com/office/drawing/2014/main" id="{EF553479-4E3A-4D7F-B6A1-4BEDFDA6791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17">
            <a:extLst>
              <a:ext uri="{FF2B5EF4-FFF2-40B4-BE49-F238E27FC236}">
                <a16:creationId xmlns:a16="http://schemas.microsoft.com/office/drawing/2014/main" id="{5EF2C178-136C-4BEC-B359-598655A84A3E}"/>
              </a:ext>
            </a:extLst>
          </p:cNvPr>
          <p:cNvSpPr/>
          <p:nvPr userDrawn="1"/>
        </p:nvSpPr>
        <p:spPr>
          <a:xfrm>
            <a:off x="7606623" y="2732374"/>
            <a:ext cx="755499" cy="168641"/>
          </a:xfrm>
          <a:prstGeom prst="wedgeRectCallout">
            <a:avLst>
              <a:gd name="adj1" fmla="val -32570"/>
              <a:gd name="adj2" fmla="val 9580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+mj-lt"/>
                <a:ea typeface="Raleway Light"/>
                <a:cs typeface="Poppins" panose="00000500000000000000" pitchFamily="2" charset="0"/>
                <a:sym typeface="Raleway Light"/>
              </a:rPr>
              <a:t>PoliTO</a:t>
            </a:r>
            <a:endParaRPr sz="1400">
              <a:solidFill>
                <a:srgbClr val="FFFFFF"/>
              </a:solidFill>
              <a:latin typeface="+mj-lt"/>
              <a:ea typeface="Raleway Light"/>
              <a:cs typeface="Poppins" panose="00000500000000000000" pitchFamily="2" charset="0"/>
              <a:sym typeface="Raleway Light"/>
            </a:endParaRPr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B4D8284-A13A-48D9-8E44-4CA20F2EE3BC}"/>
              </a:ext>
            </a:extLst>
          </p:cNvPr>
          <p:cNvSpPr/>
          <p:nvPr userDrawn="1"/>
        </p:nvSpPr>
        <p:spPr>
          <a:xfrm>
            <a:off x="263525" y="927751"/>
            <a:ext cx="3743156" cy="5256000"/>
          </a:xfrm>
          <a:prstGeom prst="roundRect">
            <a:avLst>
              <a:gd name="adj" fmla="val 39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+mn-lt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AACBFE5-5EC3-4514-B73D-56A4E5872B31}"/>
              </a:ext>
            </a:extLst>
          </p:cNvPr>
          <p:cNvSpPr/>
          <p:nvPr userDrawn="1"/>
        </p:nvSpPr>
        <p:spPr>
          <a:xfrm>
            <a:off x="441448" y="1125751"/>
            <a:ext cx="153868" cy="486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Half Frame 4">
            <a:extLst>
              <a:ext uri="{FF2B5EF4-FFF2-40B4-BE49-F238E27FC236}">
                <a16:creationId xmlns:a16="http://schemas.microsoft.com/office/drawing/2014/main" id="{ABBBF0ED-8552-47F2-BA5A-44ECAD72C43A}"/>
              </a:ext>
            </a:extLst>
          </p:cNvPr>
          <p:cNvSpPr/>
          <p:nvPr userDrawn="1"/>
        </p:nvSpPr>
        <p:spPr>
          <a:xfrm rot="5400000">
            <a:off x="3136411" y="1145529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4" name="TextBox 57">
            <a:extLst>
              <a:ext uri="{FF2B5EF4-FFF2-40B4-BE49-F238E27FC236}">
                <a16:creationId xmlns:a16="http://schemas.microsoft.com/office/drawing/2014/main" id="{6470E98D-3B6C-489A-A015-939941D9EB2A}"/>
              </a:ext>
            </a:extLst>
          </p:cNvPr>
          <p:cNvSpPr txBox="1"/>
          <p:nvPr userDrawn="1"/>
        </p:nvSpPr>
        <p:spPr>
          <a:xfrm>
            <a:off x="621218" y="1655296"/>
            <a:ext cx="2586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ridimensionare senza perdere la qualità</a:t>
            </a:r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5" name="TextBox 58">
            <a:extLst>
              <a:ext uri="{FF2B5EF4-FFF2-40B4-BE49-F238E27FC236}">
                <a16:creationId xmlns:a16="http://schemas.microsoft.com/office/drawing/2014/main" id="{C5F7ADFC-6F7F-4E77-907F-3EC7568827B8}"/>
              </a:ext>
            </a:extLst>
          </p:cNvPr>
          <p:cNvSpPr txBox="1"/>
          <p:nvPr userDrawn="1"/>
        </p:nvSpPr>
        <p:spPr>
          <a:xfrm>
            <a:off x="621219" y="235690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È </a:t>
            </a:r>
            <a:r>
              <a:rPr lang="en-US" altLang="ko-KR" sz="1400" b="0" err="1">
                <a:solidFill>
                  <a:schemeClr val="bg1"/>
                </a:solidFill>
                <a:latin typeface="+mn-lt"/>
                <a:cs typeface="Arial" pitchFamily="34" charset="0"/>
              </a:rPr>
              <a:t>possibile</a:t>
            </a:r>
            <a:r>
              <a:rPr lang="it-IT" altLang="ko-KR" sz="1400" b="0">
                <a:solidFill>
                  <a:schemeClr val="bg1"/>
                </a:solidFill>
                <a:latin typeface="+mn-lt"/>
                <a:cs typeface="Arial" pitchFamily="34" charset="0"/>
              </a:rPr>
              <a:t> cambiare il colore di riempimento e il colore della linea</a:t>
            </a:r>
            <a:endParaRPr lang="ko-KR" altLang="en-US" sz="1400" b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010DB92C-60C5-4D76-BDCC-479A4879F991}"/>
              </a:ext>
            </a:extLst>
          </p:cNvPr>
          <p:cNvSpPr txBox="1"/>
          <p:nvPr userDrawn="1"/>
        </p:nvSpPr>
        <p:spPr>
          <a:xfrm>
            <a:off x="630743" y="4406663"/>
            <a:ext cx="335741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2800" b="1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rPr>
              <a:t>MAPPA MODIFICABILE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7CCBF-C56D-4497-8D3D-79B7878105CD}"/>
              </a:ext>
            </a:extLst>
          </p:cNvPr>
          <p:cNvSpPr txBox="1"/>
          <p:nvPr userDrawn="1"/>
        </p:nvSpPr>
        <p:spPr>
          <a:xfrm>
            <a:off x="3355356" y="5413740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>
                <a:solidFill>
                  <a:schemeClr val="bg1"/>
                </a:solidFill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471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pa [b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9">
            <a:extLst>
              <a:ext uri="{FF2B5EF4-FFF2-40B4-BE49-F238E27FC236}">
                <a16:creationId xmlns:a16="http://schemas.microsoft.com/office/drawing/2014/main" id="{6FBA6DEE-0205-4890-B5C2-68EBCDF54691}"/>
              </a:ext>
            </a:extLst>
          </p:cNvPr>
          <p:cNvSpPr/>
          <p:nvPr userDrawn="1"/>
        </p:nvSpPr>
        <p:spPr>
          <a:xfrm>
            <a:off x="1227401" y="1453101"/>
            <a:ext cx="10010775" cy="4783887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Shape 173">
            <a:extLst>
              <a:ext uri="{FF2B5EF4-FFF2-40B4-BE49-F238E27FC236}">
                <a16:creationId xmlns:a16="http://schemas.microsoft.com/office/drawing/2014/main" id="{C8E5F231-AC6C-405D-897C-FF9958B141E0}"/>
              </a:ext>
            </a:extLst>
          </p:cNvPr>
          <p:cNvSpPr/>
          <p:nvPr userDrawn="1"/>
        </p:nvSpPr>
        <p:spPr>
          <a:xfrm rot="10800000">
            <a:off x="2052167" y="29840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Shape 174">
            <a:extLst>
              <a:ext uri="{FF2B5EF4-FFF2-40B4-BE49-F238E27FC236}">
                <a16:creationId xmlns:a16="http://schemas.microsoft.com/office/drawing/2014/main" id="{DA357DF7-EDFB-4A79-947D-1F918BB56C6E}"/>
              </a:ext>
            </a:extLst>
          </p:cNvPr>
          <p:cNvSpPr/>
          <p:nvPr userDrawn="1"/>
        </p:nvSpPr>
        <p:spPr>
          <a:xfrm rot="10800000">
            <a:off x="4108600" y="49462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Shape 175">
            <a:extLst>
              <a:ext uri="{FF2B5EF4-FFF2-40B4-BE49-F238E27FC236}">
                <a16:creationId xmlns:a16="http://schemas.microsoft.com/office/drawing/2014/main" id="{2F631DDD-2C6D-4FFE-8A05-5488BB92DCFF}"/>
              </a:ext>
            </a:extLst>
          </p:cNvPr>
          <p:cNvSpPr/>
          <p:nvPr userDrawn="1"/>
        </p:nvSpPr>
        <p:spPr>
          <a:xfrm rot="10800000">
            <a:off x="5348333" y="2657533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Shape 176">
            <a:extLst>
              <a:ext uri="{FF2B5EF4-FFF2-40B4-BE49-F238E27FC236}">
                <a16:creationId xmlns:a16="http://schemas.microsoft.com/office/drawing/2014/main" id="{39E13EB0-E17D-4916-8CD0-3241BD95EC64}"/>
              </a:ext>
            </a:extLst>
          </p:cNvPr>
          <p:cNvSpPr/>
          <p:nvPr userDrawn="1"/>
        </p:nvSpPr>
        <p:spPr>
          <a:xfrm rot="10800000">
            <a:off x="6263533" y="5300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Shape 177">
            <a:extLst>
              <a:ext uri="{FF2B5EF4-FFF2-40B4-BE49-F238E27FC236}">
                <a16:creationId xmlns:a16="http://schemas.microsoft.com/office/drawing/2014/main" id="{7571A997-2DC4-445F-A978-38206869A68F}"/>
              </a:ext>
            </a:extLst>
          </p:cNvPr>
          <p:cNvSpPr/>
          <p:nvPr userDrawn="1"/>
        </p:nvSpPr>
        <p:spPr>
          <a:xfrm rot="10800000">
            <a:off x="8833000" y="32942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178">
            <a:extLst>
              <a:ext uri="{FF2B5EF4-FFF2-40B4-BE49-F238E27FC236}">
                <a16:creationId xmlns:a16="http://schemas.microsoft.com/office/drawing/2014/main" id="{D3808E6E-40E2-4F47-8796-AB8588B31845}"/>
              </a:ext>
            </a:extLst>
          </p:cNvPr>
          <p:cNvSpPr/>
          <p:nvPr userDrawn="1"/>
        </p:nvSpPr>
        <p:spPr>
          <a:xfrm rot="10800000">
            <a:off x="9821467" y="5423967"/>
            <a:ext cx="193600" cy="167600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6A8902-3170-49B0-B5BB-C4B5149AC8C5}"/>
              </a:ext>
            </a:extLst>
          </p:cNvPr>
          <p:cNvSpPr txBox="1"/>
          <p:nvPr userDrawn="1"/>
        </p:nvSpPr>
        <p:spPr>
          <a:xfrm>
            <a:off x="1861931" y="2614252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3D6ED5-5BD5-452B-A9B2-02EAC2EBB0D3}"/>
              </a:ext>
            </a:extLst>
          </p:cNvPr>
          <p:cNvSpPr txBox="1"/>
          <p:nvPr userDrawn="1"/>
        </p:nvSpPr>
        <p:spPr>
          <a:xfrm>
            <a:off x="1861931" y="4573552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8976D0B-E27A-46CA-A8A9-C6419CBE3C40}"/>
              </a:ext>
            </a:extLst>
          </p:cNvPr>
          <p:cNvSpPr txBox="1"/>
          <p:nvPr userDrawn="1"/>
        </p:nvSpPr>
        <p:spPr>
          <a:xfrm>
            <a:off x="5732677" y="4913103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5E7814D-165D-4333-AFE9-175F8999FA73}"/>
              </a:ext>
            </a:extLst>
          </p:cNvPr>
          <p:cNvSpPr txBox="1"/>
          <p:nvPr userDrawn="1"/>
        </p:nvSpPr>
        <p:spPr>
          <a:xfrm>
            <a:off x="5176086" y="2278896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D0F5C7-D61E-407B-B944-035CB89FFCE2}"/>
              </a:ext>
            </a:extLst>
          </p:cNvPr>
          <p:cNvSpPr txBox="1"/>
          <p:nvPr userDrawn="1"/>
        </p:nvSpPr>
        <p:spPr>
          <a:xfrm>
            <a:off x="8674550" y="2922029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8E9C1-DF93-431E-8101-EB88D4890D9C}"/>
              </a:ext>
            </a:extLst>
          </p:cNvPr>
          <p:cNvSpPr txBox="1"/>
          <p:nvPr userDrawn="1"/>
        </p:nvSpPr>
        <p:spPr>
          <a:xfrm>
            <a:off x="9193069" y="5055300"/>
            <a:ext cx="2662908" cy="30777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sz="1400">
                <a:solidFill>
                  <a:schemeClr val="bg1"/>
                </a:solidFill>
                <a:latin typeface="+mj-lt"/>
              </a:rPr>
              <a:t>Lorem Ipsum dolor sit amet</a:t>
            </a:r>
            <a:endParaRPr lang="it-IT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4C99FCB6-6034-4E63-B736-586D0A81D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305" y="180000"/>
            <a:ext cx="11652170" cy="707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MAPPA</a:t>
            </a:r>
          </a:p>
        </p:txBody>
      </p:sp>
    </p:spTree>
    <p:extLst>
      <p:ext uri="{BB962C8B-B14F-4D97-AF65-F5344CB8AC3E}">
        <p14:creationId xmlns:p14="http://schemas.microsoft.com/office/powerpoint/2010/main" val="3609357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ertura - Titolo presentazi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5988862-B47E-48D4-9426-E775261B7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" y="0"/>
            <a:ext cx="1211107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FA2C98-6DE1-4D78-AE6F-0BAAE6E1D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5410098"/>
            <a:ext cx="2166253" cy="952602"/>
          </a:xfrm>
          <a:prstGeom prst="rect">
            <a:avLst/>
          </a:prstGeom>
        </p:spPr>
      </p:pic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BB8A5A3-9EC2-4C88-8FAC-05F96F00D7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763" y="1812897"/>
            <a:ext cx="10951054" cy="836579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Title of the PhD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5F7323E-8285-4667-83C4-2BED21A60E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2821" y="3303150"/>
            <a:ext cx="5040312" cy="4737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Name Surname – xx Cycle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482F7E-5382-2031-98B7-2CBB3DCE8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1"/>
          <a:stretch/>
        </p:blipFill>
        <p:spPr>
          <a:xfrm>
            <a:off x="9732391" y="5410098"/>
            <a:ext cx="1956021" cy="955288"/>
          </a:xfrm>
          <a:prstGeom prst="rect">
            <a:avLst/>
          </a:prstGeom>
        </p:spPr>
      </p:pic>
      <p:sp>
        <p:nvSpPr>
          <p:cNvPr id="3" name="Segnaposto testo 9">
            <a:extLst>
              <a:ext uri="{FF2B5EF4-FFF2-40B4-BE49-F238E27FC236}">
                <a16:creationId xmlns:a16="http://schemas.microsoft.com/office/drawing/2014/main" id="{11AB17B5-F5FC-5828-9B89-0801822B3D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63" y="4408016"/>
            <a:ext cx="5040312" cy="4737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Supervisor: Name Surname</a:t>
            </a:r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56ECA84E-797B-FBCE-6D24-703594A56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755"/>
            <a:ext cx="12192000" cy="390231"/>
          </a:xfrm>
          <a:prstGeom prst="rect">
            <a:avLst/>
          </a:prstGeom>
        </p:spPr>
        <p:txBody>
          <a:bodyPr anchor="b" anchorCtr="0"/>
          <a:lstStyle>
            <a:lvl1pPr marL="0" indent="0" algn="just"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PhD Program in Computer and Control Engineering – Yearly Review</a:t>
            </a:r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F034ACF-6F29-CAEA-00E7-736BC926D54D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2986"/>
            <a:ext cx="12192000" cy="253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71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sezione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67B1EFD-3A9D-457D-BBE0-7ACE87EB3F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8622" y="0"/>
            <a:ext cx="841337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                                      </a:t>
            </a:r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E6CEB77F-C2FB-412D-ABD2-524F04C33F6A}"/>
              </a:ext>
            </a:extLst>
          </p:cNvPr>
          <p:cNvSpPr/>
          <p:nvPr userDrawn="1"/>
        </p:nvSpPr>
        <p:spPr>
          <a:xfrm flipH="1">
            <a:off x="-7127" y="-1"/>
            <a:ext cx="3779026" cy="68579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A73D10D-42B2-4140-B143-9E1099C04D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875" y="260351"/>
            <a:ext cx="3486150" cy="488315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 b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it-IT"/>
              <a:t>Fare clic per modificare gli stili del titolo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98B74FA1-92E9-41CD-8A30-4D1772522A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471" y="5290344"/>
            <a:ext cx="3486150" cy="1307306"/>
          </a:xfrm>
          <a:prstGeom prst="rect">
            <a:avLst/>
          </a:prstGeom>
        </p:spPr>
        <p:txBody>
          <a:bodyPr lIns="108000"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it-IT"/>
              <a:t>Fare clic per modificare gli stili del sottotitolo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7AE522-6203-4B27-B07D-312A2F226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906" y="266400"/>
            <a:ext cx="1310643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F03F2-89AF-42A3-A2AB-51741EB9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B3A445-4E39-4C60-BF68-A49E8563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00" y="1548000"/>
            <a:ext cx="11664950" cy="46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537EB43-17D5-43D5-8B5C-F13E97A98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3A129462-641F-489A-A50D-A08E3B9A06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2524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centrale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11662075" cy="1080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11662075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7C5FC7-708D-4EF6-A855-401DEBC42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A6DDF61-F6DE-4361-AD5B-BABAFEB1D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06753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1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622800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6228000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8B7C1-E65C-4AD9-AABC-3ECFF5BFC29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EF62B772-15B1-4C16-AF67-AAB45B0D7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17EE76B7-0AC3-403C-99D7-5D0C6FC4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41514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centrale e contenuto +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9" y="180000"/>
            <a:ext cx="11662075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102153DE-AC17-4B9C-AD42-312210080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F5F82762-F2D7-4A5B-8DD1-1C8B80AD7F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C0186C3-F33D-48EE-9789-261D989339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1898" y="1548000"/>
            <a:ext cx="5706579" cy="46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it-IT" altLang="ko-KR"/>
              <a:t>Inserisci immagine</a:t>
            </a:r>
            <a:endParaRPr lang="ko-KR" altLang="en-US"/>
          </a:p>
          <a:p>
            <a:endParaRPr lang="ko-KR" altLang="en-US"/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A2408B2-ADE8-49FE-8028-675AFACD7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525" y="1548000"/>
            <a:ext cx="5832475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8828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2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43920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800000"/>
            <a:ext cx="4392000" cy="4356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63CF4B-60B7-4AEC-B51F-19FF2015955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85212" y="266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33AAD7E-D8DF-4986-862B-321587805F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41DD8AC-2CE0-4717-A6E0-0FB467855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AC2C2F-E25F-420E-994E-2D89E412151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85212" y="3200400"/>
            <a:ext cx="7242674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59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+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itolo 1">
            <a:extLst>
              <a:ext uri="{FF2B5EF4-FFF2-40B4-BE49-F238E27FC236}">
                <a16:creationId xmlns:a16="http://schemas.microsoft.com/office/drawing/2014/main" id="{CBAC65A3-B6FC-44F3-B14D-3891FC4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720000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BFC0353-3BF7-4026-97BB-6EA39F499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400" y="1548000"/>
            <a:ext cx="7200000" cy="468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5D1813A-DC62-4FB7-89B0-51A68227466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30F6A49-4FB0-4BBA-BDDC-F003CAD02890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9587994-3F85-46FE-BECD-542FFA64E2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err="1"/>
              <a:t>Inserisci</a:t>
            </a:r>
            <a:r>
              <a:rPr lang="en-US" altLang="ko-KR"/>
              <a:t> </a:t>
            </a:r>
            <a:r>
              <a:rPr lang="en-US" altLang="ko-KR" err="1"/>
              <a:t>immagine</a:t>
            </a:r>
            <a:endParaRPr lang="ko-KR" altLang="en-US"/>
          </a:p>
        </p:txBody>
      </p:sp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DD4EF6CB-752B-4DA4-9672-38F2AE423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4608" y="6362246"/>
            <a:ext cx="8421867" cy="236542"/>
          </a:xfrm>
        </p:spPr>
        <p:txBody>
          <a:bodyPr/>
          <a:lstStyle>
            <a:lvl1pPr algn="r">
              <a:defRPr sz="1050">
                <a:solidFill>
                  <a:schemeClr val="bg1"/>
                </a:solidFill>
                <a:latin typeface="+mj-lt"/>
              </a:defRPr>
            </a:lvl1pPr>
            <a:lvl2pPr algn="r">
              <a:defRPr sz="900">
                <a:solidFill>
                  <a:schemeClr val="accent2"/>
                </a:solidFill>
                <a:latin typeface="+mn-lt"/>
              </a:defRPr>
            </a:lvl2pPr>
            <a:lvl3pPr algn="r">
              <a:defRPr sz="900">
                <a:solidFill>
                  <a:schemeClr val="accent2"/>
                </a:solidFill>
                <a:latin typeface="+mn-lt"/>
              </a:defRPr>
            </a:lvl3pPr>
            <a:lvl4pPr algn="r">
              <a:defRPr sz="900">
                <a:solidFill>
                  <a:schemeClr val="accent2"/>
                </a:solidFill>
                <a:latin typeface="+mn-lt"/>
              </a:defRPr>
            </a:lvl4pPr>
            <a:lvl5pPr algn="r">
              <a:defRPr sz="9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421CB9B6-9C83-4513-BC3D-71361799A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9474" y="6609589"/>
            <a:ext cx="8451065" cy="215816"/>
          </a:xfrm>
        </p:spPr>
        <p:txBody>
          <a:bodyPr/>
          <a:lstStyle>
            <a:lvl1pPr algn="r"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73930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B7020CC-1F43-4307-885B-9C5B8595FB35}"/>
              </a:ext>
            </a:extLst>
          </p:cNvPr>
          <p:cNvSpPr/>
          <p:nvPr userDrawn="1"/>
        </p:nvSpPr>
        <p:spPr bwMode="auto">
          <a:xfrm>
            <a:off x="0" y="6308725"/>
            <a:ext cx="12192000" cy="54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1525B60-4CE1-4B14-BFEA-0C3F4F11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180000"/>
            <a:ext cx="11664950" cy="108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D3A30F-644A-447F-AE26-65EEFAD4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400" y="1533167"/>
            <a:ext cx="1166495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17C92E-8ADD-4880-9C12-BC8CB27C40E9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400800"/>
            <a:ext cx="81865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9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3" r:id="rId3"/>
    <p:sldLayoutId id="2147483650" r:id="rId4"/>
    <p:sldLayoutId id="2147483654" r:id="rId5"/>
    <p:sldLayoutId id="2147483656" r:id="rId6"/>
    <p:sldLayoutId id="2147483665" r:id="rId7"/>
    <p:sldLayoutId id="2147483660" r:id="rId8"/>
    <p:sldLayoutId id="2147483662" r:id="rId9"/>
    <p:sldLayoutId id="2147483679" r:id="rId10"/>
    <p:sldLayoutId id="2147483658" r:id="rId11"/>
    <p:sldLayoutId id="2147483663" r:id="rId12"/>
    <p:sldLayoutId id="2147483664" r:id="rId13"/>
    <p:sldLayoutId id="2147483666" r:id="rId14"/>
    <p:sldLayoutId id="2147483667" r:id="rId15"/>
    <p:sldLayoutId id="2147483668" r:id="rId16"/>
    <p:sldLayoutId id="2147483669" r:id="rId17"/>
    <p:sldLayoutId id="2147483652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80" r:id="rId28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3600" b="1" kern="1200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bin"/><Relationship Id="rId5" Type="http://schemas.openxmlformats.org/officeDocument/2006/relationships/image" Target="../media/image40.png"/><Relationship Id="rId4" Type="http://schemas.openxmlformats.org/officeDocument/2006/relationships/image" Target="../media/image3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4.jp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4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webp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11" Type="http://schemas.openxmlformats.org/officeDocument/2006/relationships/image" Target="../media/image16.jpeg"/><Relationship Id="rId5" Type="http://schemas.openxmlformats.org/officeDocument/2006/relationships/image" Target="../media/image15.jpg"/><Relationship Id="rId10" Type="http://schemas.microsoft.com/office/2007/relationships/diagramDrawing" Target="../diagrams/drawing3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diagramData" Target="../diagrams/data4.xml"/><Relationship Id="rId5" Type="http://schemas.openxmlformats.org/officeDocument/2006/relationships/image" Target="../media/image19.png"/><Relationship Id="rId15" Type="http://schemas.microsoft.com/office/2007/relationships/diagramDrawing" Target="../diagrams/drawing4.xml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bin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94C73D5-4BF9-687C-5A48-A755E64BB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567" y="2332850"/>
            <a:ext cx="11122865" cy="1212936"/>
          </a:xfrm>
        </p:spPr>
        <p:txBody>
          <a:bodyPr anchor="ctr"/>
          <a:lstStyle/>
          <a:p>
            <a:r>
              <a:rPr lang="it-IT" sz="2800" b="0" i="1" dirty="0" err="1"/>
              <a:t>Introduction</a:t>
            </a:r>
            <a:endParaRPr lang="it-IT" sz="2800" b="0" i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C87691-F49C-E1AF-3805-EC50E7309B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04472" y="5034479"/>
            <a:ext cx="2293924" cy="1012966"/>
          </a:xfrm>
        </p:spPr>
        <p:txBody>
          <a:bodyPr/>
          <a:lstStyle/>
          <a:p>
            <a:r>
              <a:rPr lang="en-GB" sz="1800" dirty="0"/>
              <a:t>Luigi Borzì</a:t>
            </a:r>
          </a:p>
        </p:txBody>
      </p:sp>
      <p:pic>
        <p:nvPicPr>
          <p:cNvPr id="4" name="Picture 3" descr="A logo for a university&#10;&#10;Description automatically generated">
            <a:extLst>
              <a:ext uri="{FF2B5EF4-FFF2-40B4-BE49-F238E27FC236}">
                <a16:creationId xmlns:a16="http://schemas.microsoft.com/office/drawing/2014/main" id="{19047ADF-0ACB-AC90-6F92-33316EBC6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016" y="570983"/>
            <a:ext cx="3175380" cy="17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2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763E-E645-1738-82C7-205D3EA2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5404F-612F-2D08-BD8D-107B8F407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3" y="1839476"/>
            <a:ext cx="1708172" cy="918997"/>
          </a:xfrm>
          <a:prstGeom prst="ellipse">
            <a:avLst/>
          </a:prstGeom>
        </p:spPr>
      </p:pic>
      <p:pic>
        <p:nvPicPr>
          <p:cNvPr id="10" name="Picture 9" descr="A tablet with a heart rate monitor&#10;&#10;Description automatically generated">
            <a:extLst>
              <a:ext uri="{FF2B5EF4-FFF2-40B4-BE49-F238E27FC236}">
                <a16:creationId xmlns:a16="http://schemas.microsoft.com/office/drawing/2014/main" id="{2A62DDDF-6A35-86B9-15E9-2C8761C980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>
          <a:xfrm>
            <a:off x="2550598" y="1967210"/>
            <a:ext cx="1518856" cy="1058901"/>
          </a:xfrm>
          <a:prstGeom prst="ellipse">
            <a:avLst/>
          </a:prstGeom>
        </p:spPr>
      </p:pic>
      <p:pic>
        <p:nvPicPr>
          <p:cNvPr id="13" name="Picture 12" descr="A close-up of a hand holding a stethoscope&#10;&#10;Description automatically generated">
            <a:extLst>
              <a:ext uri="{FF2B5EF4-FFF2-40B4-BE49-F238E27FC236}">
                <a16:creationId xmlns:a16="http://schemas.microsoft.com/office/drawing/2014/main" id="{BA30BEF9-FF58-382A-DF61-78F1B09DB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61789" y="2649739"/>
            <a:ext cx="1880215" cy="1880215"/>
          </a:xfrm>
          <a:prstGeom prst="ellipse">
            <a:avLst/>
          </a:prstGeom>
        </p:spPr>
      </p:pic>
      <p:pic>
        <p:nvPicPr>
          <p:cNvPr id="17" name="Picture 16" descr="A blue brain with sound waves coming out of it&#10;&#10;Description automatically generated">
            <a:extLst>
              <a:ext uri="{FF2B5EF4-FFF2-40B4-BE49-F238E27FC236}">
                <a16:creationId xmlns:a16="http://schemas.microsoft.com/office/drawing/2014/main" id="{ED6A4E15-2339-15D4-5D50-C0400D100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" y="4272943"/>
            <a:ext cx="1613971" cy="942534"/>
          </a:xfrm>
          <a:prstGeom prst="ellipse">
            <a:avLst/>
          </a:prstGeom>
        </p:spPr>
      </p:pic>
      <p:pic>
        <p:nvPicPr>
          <p:cNvPr id="19" name="Picture 18" descr="A blue background with a wireframe of a human head&#10;&#10;Description automatically generated">
            <a:extLst>
              <a:ext uri="{FF2B5EF4-FFF2-40B4-BE49-F238E27FC236}">
                <a16:creationId xmlns:a16="http://schemas.microsoft.com/office/drawing/2014/main" id="{FEF8902B-107A-8D10-3169-20EBE4602F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7" t="7087" b="11284"/>
          <a:stretch/>
        </p:blipFill>
        <p:spPr>
          <a:xfrm>
            <a:off x="2675760" y="4023382"/>
            <a:ext cx="1518856" cy="113826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B2B9DD-179F-E51D-C8E9-CEA2AA1054F0}"/>
              </a:ext>
            </a:extLst>
          </p:cNvPr>
          <p:cNvSpPr txBox="1"/>
          <p:nvPr/>
        </p:nvSpPr>
        <p:spPr>
          <a:xfrm>
            <a:off x="266401" y="1319564"/>
            <a:ext cx="58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amount of high-dimensional multi-modal data</a:t>
            </a:r>
          </a:p>
        </p:txBody>
      </p:sp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7992830-D236-9CC7-D086-C8D88B984E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8042" r="27906" b="19780"/>
          <a:stretch/>
        </p:blipFill>
        <p:spPr>
          <a:xfrm>
            <a:off x="8542559" y="3452987"/>
            <a:ext cx="3188587" cy="2582446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550CDE-BA22-8067-6535-BA1DAF733A83}"/>
              </a:ext>
            </a:extLst>
          </p:cNvPr>
          <p:cNvSpPr txBox="1"/>
          <p:nvPr/>
        </p:nvSpPr>
        <p:spPr>
          <a:xfrm>
            <a:off x="4917831" y="3881883"/>
            <a:ext cx="58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Speed up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Extract meaningful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hidden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Monitor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changes</a:t>
            </a:r>
          </a:p>
        </p:txBody>
      </p:sp>
    </p:spTree>
    <p:extLst>
      <p:ext uri="{BB962C8B-B14F-4D97-AF65-F5344CB8AC3E}">
        <p14:creationId xmlns:p14="http://schemas.microsoft.com/office/powerpoint/2010/main" val="55754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976A8-A57D-977E-3021-CC7C81F5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9C572B5-BEE3-8A07-1D6C-25C45B3A2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567" y="2332850"/>
            <a:ext cx="11122865" cy="1212936"/>
          </a:xfrm>
        </p:spPr>
        <p:txBody>
          <a:bodyPr anchor="ctr"/>
          <a:lstStyle/>
          <a:p>
            <a:r>
              <a:rPr lang="it-IT" sz="2800" b="0" i="1" dirty="0"/>
              <a:t>1. </a:t>
            </a:r>
            <a:r>
              <a:rPr lang="it-IT" sz="2800" b="0" i="1" dirty="0" err="1"/>
              <a:t>Research</a:t>
            </a:r>
            <a:r>
              <a:rPr lang="it-IT" sz="2800" b="0" i="1" dirty="0"/>
              <a:t> activities</a:t>
            </a:r>
            <a:endParaRPr lang="it-IT" sz="2000" b="0" i="1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269FD-EB42-F19E-6245-DF5500E6E3CA}"/>
              </a:ext>
            </a:extLst>
          </p:cNvPr>
          <p:cNvSpPr/>
          <p:nvPr/>
        </p:nvSpPr>
        <p:spPr>
          <a:xfrm>
            <a:off x="277792" y="5023413"/>
            <a:ext cx="3044142" cy="1701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5447E87-8B1B-2ED2-73BC-510A2CF35434}"/>
              </a:ext>
            </a:extLst>
          </p:cNvPr>
          <p:cNvSpPr/>
          <p:nvPr/>
        </p:nvSpPr>
        <p:spPr>
          <a:xfrm>
            <a:off x="8870066" y="4851722"/>
            <a:ext cx="3044142" cy="1701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2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46C0-41EF-039D-E868-A105F12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Collaborations</a:t>
            </a:r>
          </a:p>
        </p:txBody>
      </p:sp>
      <p:pic>
        <p:nvPicPr>
          <p:cNvPr id="7" name="Picture 6" descr="A collection of logos on a white background&#10;&#10;Description automatically generated">
            <a:extLst>
              <a:ext uri="{FF2B5EF4-FFF2-40B4-BE49-F238E27FC236}">
                <a16:creationId xmlns:a16="http://schemas.microsoft.com/office/drawing/2014/main" id="{DE0082BC-64AA-22D7-56C7-0B160B4E9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13" y="1359798"/>
            <a:ext cx="7462958" cy="44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B37E-A90F-BD9D-13EF-A625F09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8F71-35B7-AEA4-E696-CF336F6F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collection</a:t>
            </a:r>
            <a:r>
              <a:rPr lang="it-IT" dirty="0"/>
              <a:t>, </a:t>
            </a:r>
            <a:r>
              <a:rPr lang="it-IT" dirty="0" err="1"/>
              <a:t>signal</a:t>
            </a:r>
            <a:r>
              <a:rPr lang="it-IT" dirty="0"/>
              <a:t> processing and </a:t>
            </a:r>
            <a:r>
              <a:rPr lang="it-IT" dirty="0" err="1"/>
              <a:t>artificial</a:t>
            </a:r>
            <a:r>
              <a:rPr lang="it-IT" dirty="0"/>
              <a:t> intelligence</a:t>
            </a:r>
          </a:p>
          <a:p>
            <a:r>
              <a:rPr lang="it-IT" dirty="0"/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Sleep</a:t>
            </a:r>
            <a:r>
              <a:rPr lang="it-IT" dirty="0"/>
              <a:t>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Speech </a:t>
            </a:r>
            <a:r>
              <a:rPr lang="it-IT" dirty="0" err="1"/>
              <a:t>analysis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Movement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Rehabilitation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Stress and </a:t>
            </a:r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49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4ABA-3A6F-E281-12D8-EEA623B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Sleep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747DE-8A24-AB42-054A-4D625355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00"/>
          <a:stretch/>
        </p:blipFill>
        <p:spPr>
          <a:xfrm>
            <a:off x="759202" y="2727179"/>
            <a:ext cx="5616624" cy="1704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F0FDF-82CE-DBCD-D6DD-9E7ED4C51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2" y="1556792"/>
            <a:ext cx="1831641" cy="1268059"/>
          </a:xfrm>
          <a:prstGeom prst="rect">
            <a:avLst/>
          </a:prstGeom>
        </p:spPr>
      </p:pic>
      <p:sp>
        <p:nvSpPr>
          <p:cNvPr id="8" name="Line Callout 1 7">
            <a:extLst>
              <a:ext uri="{FF2B5EF4-FFF2-40B4-BE49-F238E27FC236}">
                <a16:creationId xmlns:a16="http://schemas.microsoft.com/office/drawing/2014/main" id="{B0B3D264-1D26-4B73-AA66-38E5E2A1156F}"/>
              </a:ext>
            </a:extLst>
          </p:cNvPr>
          <p:cNvSpPr/>
          <p:nvPr/>
        </p:nvSpPr>
        <p:spPr>
          <a:xfrm>
            <a:off x="759202" y="1500909"/>
            <a:ext cx="1952422" cy="1142999"/>
          </a:xfrm>
          <a:prstGeom prst="borderCallout1">
            <a:avLst>
              <a:gd name="adj1" fmla="val 99427"/>
              <a:gd name="adj2" fmla="val 51312"/>
              <a:gd name="adj3" fmla="val 171091"/>
              <a:gd name="adj4" fmla="val 85616"/>
            </a:avLst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703FDF5-7C14-BDA5-3E7D-ADDACD5C09BF}"/>
              </a:ext>
            </a:extLst>
          </p:cNvPr>
          <p:cNvSpPr/>
          <p:nvPr/>
        </p:nvSpPr>
        <p:spPr>
          <a:xfrm>
            <a:off x="2927648" y="1500909"/>
            <a:ext cx="2033004" cy="1142999"/>
          </a:xfrm>
          <a:prstGeom prst="borderCallout1">
            <a:avLst>
              <a:gd name="adj1" fmla="val 99427"/>
              <a:gd name="adj2" fmla="val 51312"/>
              <a:gd name="adj3" fmla="val 182706"/>
              <a:gd name="adj4" fmla="val 15818"/>
            </a:avLst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79FE34-3625-DA90-CCAA-936BA4FE4E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850"/>
          <a:stretch/>
        </p:blipFill>
        <p:spPr>
          <a:xfrm>
            <a:off x="3034053" y="1693145"/>
            <a:ext cx="1926598" cy="950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62805-AEBB-C0E0-0D06-EC4B516A89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2"/>
          <a:stretch/>
        </p:blipFill>
        <p:spPr>
          <a:xfrm>
            <a:off x="5262069" y="1574824"/>
            <a:ext cx="1009848" cy="1013498"/>
          </a:xfrm>
          <a:prstGeom prst="rect">
            <a:avLst/>
          </a:prstGeom>
        </p:spPr>
      </p:pic>
      <p:sp>
        <p:nvSpPr>
          <p:cNvPr id="12" name="Line Callout 1 14">
            <a:extLst>
              <a:ext uri="{FF2B5EF4-FFF2-40B4-BE49-F238E27FC236}">
                <a16:creationId xmlns:a16="http://schemas.microsoft.com/office/drawing/2014/main" id="{931ADE2E-6646-070C-1C1D-D47EC6BC55B0}"/>
              </a:ext>
            </a:extLst>
          </p:cNvPr>
          <p:cNvSpPr/>
          <p:nvPr/>
        </p:nvSpPr>
        <p:spPr>
          <a:xfrm>
            <a:off x="5158159" y="1519238"/>
            <a:ext cx="1217668" cy="1124670"/>
          </a:xfrm>
          <a:prstGeom prst="borderCallout1">
            <a:avLst>
              <a:gd name="adj1" fmla="val 99427"/>
              <a:gd name="adj2" fmla="val 51312"/>
              <a:gd name="adj3" fmla="val 188728"/>
              <a:gd name="adj4" fmla="val -83152"/>
            </a:avLst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E506C-28CA-302D-AA77-58C1E23669D9}"/>
              </a:ext>
            </a:extLst>
          </p:cNvPr>
          <p:cNvSpPr txBox="1"/>
          <p:nvPr/>
        </p:nvSpPr>
        <p:spPr>
          <a:xfrm>
            <a:off x="1055440" y="1135529"/>
            <a:ext cx="135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8319D-C2F4-7CA3-5EF0-B4EC6E44F6B7}"/>
              </a:ext>
            </a:extLst>
          </p:cNvPr>
          <p:cNvSpPr txBox="1"/>
          <p:nvPr/>
        </p:nvSpPr>
        <p:spPr>
          <a:xfrm>
            <a:off x="3231787" y="1135053"/>
            <a:ext cx="153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7FF22-29C5-A2BE-9069-06E5A68B12BD}"/>
              </a:ext>
            </a:extLst>
          </p:cNvPr>
          <p:cNvSpPr txBox="1"/>
          <p:nvPr/>
        </p:nvSpPr>
        <p:spPr>
          <a:xfrm>
            <a:off x="5067055" y="1135053"/>
            <a:ext cx="153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Movimento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4ABA-3A6F-E281-12D8-EEA623B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analysis in Parkinson’s disease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BEEB91FB-FF5F-869E-C586-8B282E575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38757"/>
              </p:ext>
            </p:extLst>
          </p:nvPr>
        </p:nvGraphicFramePr>
        <p:xfrm>
          <a:off x="224665" y="1424066"/>
          <a:ext cx="4983575" cy="4009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A97B93AF-851D-7B66-FA46-8E2BE3037A57}"/>
              </a:ext>
            </a:extLst>
          </p:cNvPr>
          <p:cNvGrpSpPr/>
          <p:nvPr/>
        </p:nvGrpSpPr>
        <p:grpSpPr>
          <a:xfrm>
            <a:off x="6460484" y="1495578"/>
            <a:ext cx="4830295" cy="4742333"/>
            <a:chOff x="6080343" y="1366819"/>
            <a:chExt cx="4830295" cy="474233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27EEBB-8A7E-12C4-958D-42B97B4B8568}"/>
                </a:ext>
              </a:extLst>
            </p:cNvPr>
            <p:cNvGrpSpPr/>
            <p:nvPr/>
          </p:nvGrpSpPr>
          <p:grpSpPr>
            <a:xfrm>
              <a:off x="6223195" y="1401104"/>
              <a:ext cx="4103120" cy="4708048"/>
              <a:chOff x="3952590" y="624474"/>
              <a:chExt cx="4369175" cy="5524864"/>
            </a:xfrm>
            <a:noFill/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04AC558-2C9B-70A3-0DF2-029ECC1D1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2590" y="624474"/>
                <a:ext cx="3993539" cy="3993539"/>
              </a:xfrm>
              <a:prstGeom prst="rect">
                <a:avLst/>
              </a:prstGeom>
              <a:grpFill/>
              <a:ln w="31750">
                <a:noFill/>
              </a:ln>
            </p:spPr>
          </p:pic>
          <p:sp>
            <p:nvSpPr>
              <p:cNvPr id="29" name="Line Callout 1 (Border and Accent Bar) 10">
                <a:extLst>
                  <a:ext uri="{FF2B5EF4-FFF2-40B4-BE49-F238E27FC236}">
                    <a16:creationId xmlns:a16="http://schemas.microsoft.com/office/drawing/2014/main" id="{AC0680FD-62A1-B3C9-8C58-46AF97AF7C3B}"/>
                  </a:ext>
                </a:extLst>
              </p:cNvPr>
              <p:cNvSpPr/>
              <p:nvPr/>
            </p:nvSpPr>
            <p:spPr>
              <a:xfrm>
                <a:off x="7525998" y="2867248"/>
                <a:ext cx="671635" cy="1207131"/>
              </a:xfrm>
              <a:prstGeom prst="accentBorderCallout1">
                <a:avLst>
                  <a:gd name="adj1" fmla="val 18750"/>
                  <a:gd name="adj2" fmla="val -8333"/>
                  <a:gd name="adj3" fmla="val -32483"/>
                  <a:gd name="adj4" fmla="val -194010"/>
                </a:avLst>
              </a:prstGeom>
              <a:grpFill/>
              <a:ln w="25400">
                <a:solidFill>
                  <a:srgbClr val="0028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CB0ADCA-D2CB-7EF2-3037-EA5BDBFE6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31" t="2124" r="34692" b="2305"/>
              <a:stretch/>
            </p:blipFill>
            <p:spPr>
              <a:xfrm>
                <a:off x="7566570" y="2894543"/>
                <a:ext cx="590119" cy="1158665"/>
              </a:xfrm>
              <a:prstGeom prst="roundRect">
                <a:avLst>
                  <a:gd name="adj" fmla="val 17662"/>
                </a:avLst>
              </a:prstGeom>
              <a:grpFill/>
            </p:spPr>
          </p:pic>
          <p:sp>
            <p:nvSpPr>
              <p:cNvPr id="31" name="Line Callout 1 (Border and Accent Bar) 12">
                <a:extLst>
                  <a:ext uri="{FF2B5EF4-FFF2-40B4-BE49-F238E27FC236}">
                    <a16:creationId xmlns:a16="http://schemas.microsoft.com/office/drawing/2014/main" id="{993AA440-6658-0E19-BBC5-A3BE8AB79CF1}"/>
                  </a:ext>
                </a:extLst>
              </p:cNvPr>
              <p:cNvSpPr/>
              <p:nvPr/>
            </p:nvSpPr>
            <p:spPr>
              <a:xfrm>
                <a:off x="7097559" y="1565512"/>
                <a:ext cx="1050353" cy="895049"/>
              </a:xfrm>
              <a:prstGeom prst="accentBorderCallout1">
                <a:avLst>
                  <a:gd name="adj1" fmla="val 18750"/>
                  <a:gd name="adj2" fmla="val -8333"/>
                  <a:gd name="adj3" fmla="val 83357"/>
                  <a:gd name="adj4" fmla="val -115594"/>
                </a:avLst>
              </a:prstGeom>
              <a:grpFill/>
              <a:ln w="25400">
                <a:solidFill>
                  <a:srgbClr val="0028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E6D7BBC-5EDF-7D14-D15F-79AA1965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704" y="1457435"/>
                <a:ext cx="1398061" cy="1139179"/>
              </a:xfrm>
              <a:prstGeom prst="rect">
                <a:avLst/>
              </a:prstGeom>
              <a:grpFill/>
            </p:spPr>
          </p:pic>
          <p:sp>
            <p:nvSpPr>
              <p:cNvPr id="33" name="Line Callout 3 14">
                <a:extLst>
                  <a:ext uri="{FF2B5EF4-FFF2-40B4-BE49-F238E27FC236}">
                    <a16:creationId xmlns:a16="http://schemas.microsoft.com/office/drawing/2014/main" id="{18C9D9E3-493A-133A-84C2-191B92A4CB43}"/>
                  </a:ext>
                </a:extLst>
              </p:cNvPr>
              <p:cNvSpPr/>
              <p:nvPr/>
            </p:nvSpPr>
            <p:spPr>
              <a:xfrm>
                <a:off x="4718446" y="4746099"/>
                <a:ext cx="989053" cy="954523"/>
              </a:xfrm>
              <a:prstGeom prst="borderCallout3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98027"/>
                  <a:gd name="adj6" fmla="val -16497"/>
                  <a:gd name="adj7" fmla="val -98178"/>
                  <a:gd name="adj8" fmla="val 81764"/>
                </a:avLst>
              </a:prstGeom>
              <a:grpFill/>
              <a:ln w="25400">
                <a:solidFill>
                  <a:srgbClr val="0028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595E9EE-AB98-0CF0-5547-302DB4CBE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40" t="15666" r="27604" b="9768"/>
              <a:stretch/>
            </p:blipFill>
            <p:spPr>
              <a:xfrm>
                <a:off x="4745743" y="4811298"/>
                <a:ext cx="923014" cy="835376"/>
              </a:xfrm>
              <a:prstGeom prst="rect">
                <a:avLst/>
              </a:prstGeom>
              <a:grpFill/>
            </p:spPr>
          </p:pic>
          <p:sp>
            <p:nvSpPr>
              <p:cNvPr id="35" name="Line Callout 3 16">
                <a:extLst>
                  <a:ext uri="{FF2B5EF4-FFF2-40B4-BE49-F238E27FC236}">
                    <a16:creationId xmlns:a16="http://schemas.microsoft.com/office/drawing/2014/main" id="{80AD59F0-68F7-AA74-1B42-C610E6830D6C}"/>
                  </a:ext>
                </a:extLst>
              </p:cNvPr>
              <p:cNvSpPr/>
              <p:nvPr/>
            </p:nvSpPr>
            <p:spPr>
              <a:xfrm rot="10800000">
                <a:off x="5957581" y="4746098"/>
                <a:ext cx="966123" cy="954523"/>
              </a:xfrm>
              <a:prstGeom prst="borderCallout3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58035"/>
                  <a:gd name="adj6" fmla="val -15369"/>
                  <a:gd name="adj7" fmla="val 157689"/>
                  <a:gd name="adj8" fmla="val 80651"/>
                </a:avLst>
              </a:prstGeom>
              <a:grpFill/>
              <a:ln w="25400">
                <a:solidFill>
                  <a:srgbClr val="0028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48365C7-37EC-1D8D-3FF5-E43AA0A70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58" t="9383" r="27951" b="9336"/>
              <a:stretch/>
            </p:blipFill>
            <p:spPr>
              <a:xfrm>
                <a:off x="6007176" y="4775772"/>
                <a:ext cx="923028" cy="897229"/>
              </a:xfrm>
              <a:prstGeom prst="rect">
                <a:avLst/>
              </a:prstGeom>
              <a:grpFill/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5E7D60-4C41-8FF7-167C-CA6596DA1847}"/>
                  </a:ext>
                </a:extLst>
              </p:cNvPr>
              <p:cNvSpPr txBox="1"/>
              <p:nvPr/>
            </p:nvSpPr>
            <p:spPr>
              <a:xfrm>
                <a:off x="4280055" y="5687673"/>
                <a:ext cx="3454241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Bahnschrift Light" panose="020B0502040204020203" pitchFamily="34" charset="0"/>
                  </a:rPr>
                  <a:t>INERTIAL SENSORS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DD20AB-9454-A4F2-E18F-E7E5E8416A6C}"/>
                </a:ext>
              </a:extLst>
            </p:cNvPr>
            <p:cNvSpPr/>
            <p:nvPr/>
          </p:nvSpPr>
          <p:spPr>
            <a:xfrm>
              <a:off x="6080343" y="1366819"/>
              <a:ext cx="4830295" cy="47423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59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6C802-60D7-B0AA-0B75-E0294E6B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" y="1379592"/>
            <a:ext cx="4749605" cy="4309849"/>
          </a:xfrm>
          <a:prstGeom prst="rect">
            <a:avLst/>
          </a:prstGeom>
          <a:noFill/>
          <a:ln w="31750">
            <a:noFill/>
          </a:ln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564FB4-1D84-AEEA-0B6F-97ABE01C2E0E}"/>
              </a:ext>
            </a:extLst>
          </p:cNvPr>
          <p:cNvCxnSpPr>
            <a:cxnSpLocks/>
            <a:stCxn id="25" idx="1"/>
            <a:endCxn id="4" idx="3"/>
          </p:cNvCxnSpPr>
          <p:nvPr/>
        </p:nvCxnSpPr>
        <p:spPr>
          <a:xfrm flipH="1">
            <a:off x="2949218" y="3750111"/>
            <a:ext cx="3398080" cy="1288069"/>
          </a:xfrm>
          <a:prstGeom prst="straightConnector1">
            <a:avLst/>
          </a:prstGeom>
          <a:ln w="25400">
            <a:solidFill>
              <a:srgbClr val="002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AA4ABA-3A6F-E281-12D8-EEA623B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analysis in Parkinson’s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0A1E3-DC33-D927-82B3-E6ECE893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8" t="9383" r="27951" b="9336"/>
          <a:stretch/>
        </p:blipFill>
        <p:spPr>
          <a:xfrm>
            <a:off x="2648056" y="4905360"/>
            <a:ext cx="301162" cy="26563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66F83-009D-0754-2693-EBC7BBF3E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8" t="9383" r="27951" b="9336"/>
          <a:stretch/>
        </p:blipFill>
        <p:spPr>
          <a:xfrm>
            <a:off x="2128222" y="4909476"/>
            <a:ext cx="301162" cy="26563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5138B-C7AF-1E2F-9FEE-C8F6B754A5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8" t="9383" r="27951" b="9336"/>
          <a:stretch/>
        </p:blipFill>
        <p:spPr>
          <a:xfrm>
            <a:off x="2800374" y="3159245"/>
            <a:ext cx="301162" cy="265639"/>
          </a:xfrm>
          <a:prstGeom prst="rect">
            <a:avLst/>
          </a:prstGeom>
          <a:noFill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DA87E1-E780-A1F1-7BA3-0A7EAA88116A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3101536" y="1767974"/>
            <a:ext cx="2773792" cy="1524091"/>
          </a:xfrm>
          <a:prstGeom prst="line">
            <a:avLst/>
          </a:prstGeom>
          <a:ln w="25400">
            <a:solidFill>
              <a:srgbClr val="002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DC6654-BABB-C570-A423-9D2EF912F554}"/>
              </a:ext>
            </a:extLst>
          </p:cNvPr>
          <p:cNvCxnSpPr>
            <a:cxnSpLocks/>
            <a:stCxn id="4" idx="0"/>
            <a:endCxn id="21" idx="1"/>
          </p:cNvCxnSpPr>
          <p:nvPr/>
        </p:nvCxnSpPr>
        <p:spPr>
          <a:xfrm flipV="1">
            <a:off x="2798637" y="1767974"/>
            <a:ext cx="3076691" cy="3137386"/>
          </a:xfrm>
          <a:prstGeom prst="line">
            <a:avLst/>
          </a:prstGeom>
          <a:ln w="25400">
            <a:solidFill>
              <a:srgbClr val="002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E80350-6B73-FBE2-38BE-F26C1B80E8A1}"/>
              </a:ext>
            </a:extLst>
          </p:cNvPr>
          <p:cNvCxnSpPr>
            <a:cxnSpLocks/>
            <a:stCxn id="5" idx="0"/>
            <a:endCxn id="21" idx="1"/>
          </p:cNvCxnSpPr>
          <p:nvPr/>
        </p:nvCxnSpPr>
        <p:spPr>
          <a:xfrm flipV="1">
            <a:off x="2278803" y="1767974"/>
            <a:ext cx="3596525" cy="3141502"/>
          </a:xfrm>
          <a:prstGeom prst="line">
            <a:avLst/>
          </a:prstGeom>
          <a:ln w="25400">
            <a:solidFill>
              <a:srgbClr val="002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8B356C-A1FF-9414-6C33-45BB4C9EB8C7}"/>
              </a:ext>
            </a:extLst>
          </p:cNvPr>
          <p:cNvSpPr txBox="1"/>
          <p:nvPr/>
        </p:nvSpPr>
        <p:spPr>
          <a:xfrm>
            <a:off x="5875328" y="1583308"/>
            <a:ext cx="4231888" cy="369332"/>
          </a:xfrm>
          <a:prstGeom prst="rect">
            <a:avLst/>
          </a:prstGeom>
          <a:noFill/>
          <a:ln w="25400">
            <a:solidFill>
              <a:srgbClr val="0028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Sensors record movement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AF9A59-76C7-1F86-EA6B-1340A7D2EB60}"/>
              </a:ext>
            </a:extLst>
          </p:cNvPr>
          <p:cNvSpPr txBox="1"/>
          <p:nvPr/>
        </p:nvSpPr>
        <p:spPr>
          <a:xfrm>
            <a:off x="5476672" y="2244020"/>
            <a:ext cx="5029200" cy="369332"/>
          </a:xfrm>
          <a:prstGeom prst="rect">
            <a:avLst/>
          </a:prstGeom>
          <a:noFill/>
          <a:ln w="25400">
            <a:solidFill>
              <a:srgbClr val="0028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Signals are analysed in real 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E2400-D0EC-6572-18F2-65A5D2B0B5DA}"/>
              </a:ext>
            </a:extLst>
          </p:cNvPr>
          <p:cNvSpPr txBox="1"/>
          <p:nvPr/>
        </p:nvSpPr>
        <p:spPr>
          <a:xfrm>
            <a:off x="6033795" y="2904732"/>
            <a:ext cx="3914954" cy="369332"/>
          </a:xfrm>
          <a:prstGeom prst="rect">
            <a:avLst/>
          </a:prstGeom>
          <a:noFill/>
          <a:ln w="25400">
            <a:solidFill>
              <a:srgbClr val="0028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Gait impairment is recognized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0187A5-08E6-0526-D32D-8F881F8C75CE}"/>
              </a:ext>
            </a:extLst>
          </p:cNvPr>
          <p:cNvSpPr txBox="1"/>
          <p:nvPr/>
        </p:nvSpPr>
        <p:spPr>
          <a:xfrm>
            <a:off x="6347298" y="3565445"/>
            <a:ext cx="4301411" cy="369332"/>
          </a:xfrm>
          <a:prstGeom prst="rect">
            <a:avLst/>
          </a:prstGeom>
          <a:noFill/>
          <a:ln w="25400">
            <a:solidFill>
              <a:srgbClr val="00284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Vibro-tactile stimulation is activated</a:t>
            </a:r>
          </a:p>
        </p:txBody>
      </p:sp>
      <p:pic>
        <p:nvPicPr>
          <p:cNvPr id="43" name="Picture 4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06F967-3968-59CB-3F63-3A78AA585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58" y="4281491"/>
            <a:ext cx="663057" cy="66305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7" name="Picture 46" descr="A blue line of a heart beat&#10;&#10;Description automatically generated">
            <a:extLst>
              <a:ext uri="{FF2B5EF4-FFF2-40B4-BE49-F238E27FC236}">
                <a16:creationId xmlns:a16="http://schemas.microsoft.com/office/drawing/2014/main" id="{72CB5030-F82E-912C-A2D8-D6643036E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49" y="2566183"/>
            <a:ext cx="1870265" cy="667230"/>
          </a:xfrm>
          <a:prstGeom prst="ellipse">
            <a:avLst/>
          </a:prstGeom>
        </p:spPr>
      </p:pic>
      <p:pic>
        <p:nvPicPr>
          <p:cNvPr id="8" name="Picture 7" descr="A close-up of a business card&#10;&#10;Description automatically generated">
            <a:extLst>
              <a:ext uri="{FF2B5EF4-FFF2-40B4-BE49-F238E27FC236}">
                <a16:creationId xmlns:a16="http://schemas.microsoft.com/office/drawing/2014/main" id="{7093926E-9298-E8E2-C551-F7D04F8405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2" r="17082" b="6626"/>
          <a:stretch/>
        </p:blipFill>
        <p:spPr>
          <a:xfrm>
            <a:off x="7101055" y="4262598"/>
            <a:ext cx="4830295" cy="19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4ABA-3A6F-E281-12D8-EEA623B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Swallowing</a:t>
            </a:r>
          </a:p>
        </p:txBody>
      </p:sp>
      <p:pic>
        <p:nvPicPr>
          <p:cNvPr id="7" name="Picture 6" descr="A side view of a person's body&#10;&#10;Description automatically generated">
            <a:extLst>
              <a:ext uri="{FF2B5EF4-FFF2-40B4-BE49-F238E27FC236}">
                <a16:creationId xmlns:a16="http://schemas.microsoft.com/office/drawing/2014/main" id="{1BC872C5-EEEA-B85D-3B43-5B3EEBD1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7" y="1158518"/>
            <a:ext cx="3551418" cy="4337610"/>
          </a:xfrm>
          <a:prstGeom prst="rect">
            <a:avLst/>
          </a:prstGeom>
        </p:spPr>
      </p:pic>
      <p:pic>
        <p:nvPicPr>
          <p:cNvPr id="13" name="Picture 12" descr="A close-up of a piece of electronic equipment&#10;&#10;Description automatically generated">
            <a:extLst>
              <a:ext uri="{FF2B5EF4-FFF2-40B4-BE49-F238E27FC236}">
                <a16:creationId xmlns:a16="http://schemas.microsoft.com/office/drawing/2014/main" id="{11B6A709-AF5B-A4D3-4728-2B2DE5B6B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" r="4806"/>
          <a:stretch/>
        </p:blipFill>
        <p:spPr>
          <a:xfrm>
            <a:off x="8948176" y="2526535"/>
            <a:ext cx="2337141" cy="1663320"/>
          </a:xfrm>
          <a:prstGeom prst="rect">
            <a:avLst/>
          </a:prstGeom>
        </p:spPr>
      </p:pic>
      <p:pic>
        <p:nvPicPr>
          <p:cNvPr id="15" name="Picture 14" descr="Several small black chips&#10;&#10;Description automatically generated with medium confidence">
            <a:extLst>
              <a:ext uri="{FF2B5EF4-FFF2-40B4-BE49-F238E27FC236}">
                <a16:creationId xmlns:a16="http://schemas.microsoft.com/office/drawing/2014/main" id="{C4DFD6A2-CA03-027E-B40D-31DF680E25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7" t="33538" r="38667" b="25143"/>
          <a:stretch/>
        </p:blipFill>
        <p:spPr>
          <a:xfrm>
            <a:off x="5085957" y="2464790"/>
            <a:ext cx="1708382" cy="1725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E084-BE31-562E-D8A5-1077CB46D694}"/>
              </a:ext>
            </a:extLst>
          </p:cNvPr>
          <p:cNvSpPr txBox="1"/>
          <p:nvPr/>
        </p:nvSpPr>
        <p:spPr>
          <a:xfrm>
            <a:off x="5241809" y="2095458"/>
            <a:ext cx="170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598FA-680E-608B-D740-638C72EBFCB3}"/>
              </a:ext>
            </a:extLst>
          </p:cNvPr>
          <p:cNvSpPr txBox="1"/>
          <p:nvPr/>
        </p:nvSpPr>
        <p:spPr>
          <a:xfrm>
            <a:off x="9399049" y="2029264"/>
            <a:ext cx="2094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Muscle activity</a:t>
            </a:r>
          </a:p>
        </p:txBody>
      </p:sp>
    </p:spTree>
    <p:extLst>
      <p:ext uri="{BB962C8B-B14F-4D97-AF65-F5344CB8AC3E}">
        <p14:creationId xmlns:p14="http://schemas.microsoft.com/office/powerpoint/2010/main" val="28883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B7BF7BC0-8AD0-ABD9-9C55-23393805F20C}"/>
              </a:ext>
            </a:extLst>
          </p:cNvPr>
          <p:cNvSpPr/>
          <p:nvPr/>
        </p:nvSpPr>
        <p:spPr>
          <a:xfrm>
            <a:off x="2143733" y="3026517"/>
            <a:ext cx="1517516" cy="804964"/>
          </a:xfrm>
          <a:custGeom>
            <a:avLst/>
            <a:gdLst>
              <a:gd name="connsiteX0" fmla="*/ 0 w 1517516"/>
              <a:gd name="connsiteY0" fmla="*/ 0 h 804964"/>
              <a:gd name="connsiteX1" fmla="*/ 371791 w 1517516"/>
              <a:gd name="connsiteY1" fmla="*/ 0 h 804964"/>
              <a:gd name="connsiteX2" fmla="*/ 758758 w 1517516"/>
              <a:gd name="connsiteY2" fmla="*/ 0 h 804964"/>
              <a:gd name="connsiteX3" fmla="*/ 1517516 w 1517516"/>
              <a:gd name="connsiteY3" fmla="*/ 402482 h 804964"/>
              <a:gd name="connsiteX4" fmla="*/ 758758 w 1517516"/>
              <a:gd name="connsiteY4" fmla="*/ 804964 h 804964"/>
              <a:gd name="connsiteX5" fmla="*/ 394554 w 1517516"/>
              <a:gd name="connsiteY5" fmla="*/ 804964 h 804964"/>
              <a:gd name="connsiteX6" fmla="*/ 0 w 1517516"/>
              <a:gd name="connsiteY6" fmla="*/ 804964 h 804964"/>
              <a:gd name="connsiteX7" fmla="*/ 0 w 1517516"/>
              <a:gd name="connsiteY7" fmla="*/ 418581 h 804964"/>
              <a:gd name="connsiteX8" fmla="*/ 0 w 1517516"/>
              <a:gd name="connsiteY8" fmla="*/ 0 h 8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516" h="804964" extrusionOk="0">
                <a:moveTo>
                  <a:pt x="0" y="0"/>
                </a:moveTo>
                <a:cubicBezTo>
                  <a:pt x="155579" y="14716"/>
                  <a:pt x="222713" y="-1926"/>
                  <a:pt x="371791" y="0"/>
                </a:cubicBezTo>
                <a:cubicBezTo>
                  <a:pt x="520869" y="1926"/>
                  <a:pt x="681099" y="924"/>
                  <a:pt x="758758" y="0"/>
                </a:cubicBezTo>
                <a:cubicBezTo>
                  <a:pt x="1142261" y="34713"/>
                  <a:pt x="1508614" y="229400"/>
                  <a:pt x="1517516" y="402482"/>
                </a:cubicBezTo>
                <a:cubicBezTo>
                  <a:pt x="1450839" y="588287"/>
                  <a:pt x="1230721" y="830246"/>
                  <a:pt x="758758" y="804964"/>
                </a:cubicBezTo>
                <a:cubicBezTo>
                  <a:pt x="620889" y="815969"/>
                  <a:pt x="483590" y="817722"/>
                  <a:pt x="394554" y="804964"/>
                </a:cubicBezTo>
                <a:cubicBezTo>
                  <a:pt x="305518" y="792206"/>
                  <a:pt x="146443" y="791078"/>
                  <a:pt x="0" y="804964"/>
                </a:cubicBezTo>
                <a:cubicBezTo>
                  <a:pt x="16035" y="658460"/>
                  <a:pt x="-6003" y="595777"/>
                  <a:pt x="0" y="418581"/>
                </a:cubicBezTo>
                <a:cubicBezTo>
                  <a:pt x="6003" y="241385"/>
                  <a:pt x="12191" y="149554"/>
                  <a:pt x="0" y="0"/>
                </a:cubicBezTo>
                <a:close/>
              </a:path>
            </a:pathLst>
          </a:custGeom>
          <a:noFill/>
          <a:ln w="25400">
            <a:solidFill>
              <a:srgbClr val="00284B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flowChartDelay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D1AC0-EF85-17DD-1D15-6AFEA491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Rehabilitation</a:t>
            </a:r>
          </a:p>
        </p:txBody>
      </p:sp>
      <p:pic>
        <p:nvPicPr>
          <p:cNvPr id="7" name="Picture 6" descr="A silhouette of a person sitting on a chair&#10;&#10;Description automatically generated">
            <a:extLst>
              <a:ext uri="{FF2B5EF4-FFF2-40B4-BE49-F238E27FC236}">
                <a16:creationId xmlns:a16="http://schemas.microsoft.com/office/drawing/2014/main" id="{BBE3D53E-3F96-9872-146F-DFA71D5D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94" y="2430294"/>
            <a:ext cx="3112851" cy="3112851"/>
          </a:xfrm>
          <a:prstGeom prst="rect">
            <a:avLst/>
          </a:prstGeom>
        </p:spPr>
      </p:pic>
      <p:pic>
        <p:nvPicPr>
          <p:cNvPr id="8" name="Picture 7" descr="A black gaming console with a white logo&#10;&#10;Description automatically generated">
            <a:extLst>
              <a:ext uri="{FF2B5EF4-FFF2-40B4-BE49-F238E27FC236}">
                <a16:creationId xmlns:a16="http://schemas.microsoft.com/office/drawing/2014/main" id="{5964FD49-4F9F-30F5-0A79-8A711247E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22923" b="28045"/>
          <a:stretch/>
        </p:blipFill>
        <p:spPr>
          <a:xfrm>
            <a:off x="2812792" y="3145402"/>
            <a:ext cx="1696915" cy="567195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E4524270-5503-D509-ED5B-11CA9FA5D4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" t="49875" r="5078"/>
          <a:stretch/>
        </p:blipFill>
        <p:spPr>
          <a:xfrm>
            <a:off x="7466353" y="1921819"/>
            <a:ext cx="4464997" cy="2209396"/>
          </a:xfrm>
          <a:prstGeom prst="rect">
            <a:avLst/>
          </a:prstGeom>
        </p:spPr>
      </p:pic>
      <p:pic>
        <p:nvPicPr>
          <p:cNvPr id="14" name="Picture 13" descr="A person with green dots on their hands&#10;&#10;Description automatically generated">
            <a:extLst>
              <a:ext uri="{FF2B5EF4-FFF2-40B4-BE49-F238E27FC236}">
                <a16:creationId xmlns:a16="http://schemas.microsoft.com/office/drawing/2014/main" id="{FA48868F-8397-EDB9-244E-62B9EC89AA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9"/>
          <a:stretch/>
        </p:blipFill>
        <p:spPr>
          <a:xfrm>
            <a:off x="7466353" y="4155624"/>
            <a:ext cx="4500167" cy="18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579E6A-8253-E71B-55F1-D735BED6523A}"/>
              </a:ext>
            </a:extLst>
          </p:cNvPr>
          <p:cNvCxnSpPr/>
          <p:nvPr/>
        </p:nvCxnSpPr>
        <p:spPr>
          <a:xfrm>
            <a:off x="4416357" y="3396574"/>
            <a:ext cx="2808000" cy="0"/>
          </a:xfrm>
          <a:prstGeom prst="straightConnector1">
            <a:avLst/>
          </a:prstGeom>
          <a:ln w="25400">
            <a:solidFill>
              <a:srgbClr val="002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BB4072-F8CA-AB0C-E7C0-8B14568C71E0}"/>
              </a:ext>
            </a:extLst>
          </p:cNvPr>
          <p:cNvCxnSpPr/>
          <p:nvPr/>
        </p:nvCxnSpPr>
        <p:spPr>
          <a:xfrm>
            <a:off x="4416357" y="1819072"/>
            <a:ext cx="2808000" cy="0"/>
          </a:xfrm>
          <a:prstGeom prst="straightConnector1">
            <a:avLst/>
          </a:prstGeom>
          <a:ln w="25400">
            <a:solidFill>
              <a:srgbClr val="002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CD1AC0-EF85-17DD-1D15-6AFEA491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Stress and emotions</a:t>
            </a:r>
          </a:p>
        </p:txBody>
      </p:sp>
      <p:pic>
        <p:nvPicPr>
          <p:cNvPr id="4" name="Picture 3" descr="A silhouette of a person sitting on a chair&#10;&#10;Description automatically generated">
            <a:extLst>
              <a:ext uri="{FF2B5EF4-FFF2-40B4-BE49-F238E27FC236}">
                <a16:creationId xmlns:a16="http://schemas.microsoft.com/office/drawing/2014/main" id="{E599ECE2-6357-942C-D989-95C2CBB70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707"/>
            <a:ext cx="3112851" cy="3112851"/>
          </a:xfrm>
          <a:prstGeom prst="rect">
            <a:avLst/>
          </a:prstGeom>
        </p:spPr>
      </p:pic>
      <p:pic>
        <p:nvPicPr>
          <p:cNvPr id="6" name="Picture 5" descr="A black wrist watch with a green light&#10;&#10;Description automatically generated">
            <a:extLst>
              <a:ext uri="{FF2B5EF4-FFF2-40B4-BE49-F238E27FC236}">
                <a16:creationId xmlns:a16="http://schemas.microsoft.com/office/drawing/2014/main" id="{EA12CCC4-CC1D-B0C7-E1F5-10470CFD1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03" y="2824219"/>
            <a:ext cx="849512" cy="91576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99A615-621A-C6E0-E420-99940102A49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84443" y="3033204"/>
            <a:ext cx="944760" cy="248900"/>
          </a:xfrm>
          <a:prstGeom prst="line">
            <a:avLst/>
          </a:prstGeom>
          <a:ln w="25400">
            <a:solidFill>
              <a:srgbClr val="002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B892696E-B8A9-63C2-76F4-DABEF80A19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t="9210" r="17086" b="20586"/>
          <a:stretch/>
        </p:blipFill>
        <p:spPr>
          <a:xfrm>
            <a:off x="4825758" y="2616281"/>
            <a:ext cx="2002277" cy="1506868"/>
          </a:xfrm>
          <a:prstGeom prst="rect">
            <a:avLst/>
          </a:prstGeom>
        </p:spPr>
      </p:pic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C127CFF9-3C9E-FF50-37E4-6148B2A19120}"/>
              </a:ext>
            </a:extLst>
          </p:cNvPr>
          <p:cNvSpPr/>
          <p:nvPr/>
        </p:nvSpPr>
        <p:spPr>
          <a:xfrm>
            <a:off x="1676806" y="1390838"/>
            <a:ext cx="1517516" cy="804964"/>
          </a:xfrm>
          <a:custGeom>
            <a:avLst/>
            <a:gdLst>
              <a:gd name="connsiteX0" fmla="*/ 0 w 1517516"/>
              <a:gd name="connsiteY0" fmla="*/ 0 h 804964"/>
              <a:gd name="connsiteX1" fmla="*/ 371791 w 1517516"/>
              <a:gd name="connsiteY1" fmla="*/ 0 h 804964"/>
              <a:gd name="connsiteX2" fmla="*/ 758758 w 1517516"/>
              <a:gd name="connsiteY2" fmla="*/ 0 h 804964"/>
              <a:gd name="connsiteX3" fmla="*/ 1517516 w 1517516"/>
              <a:gd name="connsiteY3" fmla="*/ 402482 h 804964"/>
              <a:gd name="connsiteX4" fmla="*/ 758758 w 1517516"/>
              <a:gd name="connsiteY4" fmla="*/ 804964 h 804964"/>
              <a:gd name="connsiteX5" fmla="*/ 394554 w 1517516"/>
              <a:gd name="connsiteY5" fmla="*/ 804964 h 804964"/>
              <a:gd name="connsiteX6" fmla="*/ 0 w 1517516"/>
              <a:gd name="connsiteY6" fmla="*/ 804964 h 804964"/>
              <a:gd name="connsiteX7" fmla="*/ 0 w 1517516"/>
              <a:gd name="connsiteY7" fmla="*/ 418581 h 804964"/>
              <a:gd name="connsiteX8" fmla="*/ 0 w 1517516"/>
              <a:gd name="connsiteY8" fmla="*/ 0 h 8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516" h="804964" extrusionOk="0">
                <a:moveTo>
                  <a:pt x="0" y="0"/>
                </a:moveTo>
                <a:cubicBezTo>
                  <a:pt x="155579" y="14716"/>
                  <a:pt x="222713" y="-1926"/>
                  <a:pt x="371791" y="0"/>
                </a:cubicBezTo>
                <a:cubicBezTo>
                  <a:pt x="520869" y="1926"/>
                  <a:pt x="681099" y="924"/>
                  <a:pt x="758758" y="0"/>
                </a:cubicBezTo>
                <a:cubicBezTo>
                  <a:pt x="1142261" y="34713"/>
                  <a:pt x="1508614" y="229400"/>
                  <a:pt x="1517516" y="402482"/>
                </a:cubicBezTo>
                <a:cubicBezTo>
                  <a:pt x="1450839" y="588287"/>
                  <a:pt x="1230721" y="830246"/>
                  <a:pt x="758758" y="804964"/>
                </a:cubicBezTo>
                <a:cubicBezTo>
                  <a:pt x="620889" y="815969"/>
                  <a:pt x="483590" y="817722"/>
                  <a:pt x="394554" y="804964"/>
                </a:cubicBezTo>
                <a:cubicBezTo>
                  <a:pt x="305518" y="792206"/>
                  <a:pt x="146443" y="791078"/>
                  <a:pt x="0" y="804964"/>
                </a:cubicBezTo>
                <a:cubicBezTo>
                  <a:pt x="16035" y="658460"/>
                  <a:pt x="-6003" y="595777"/>
                  <a:pt x="0" y="418581"/>
                </a:cubicBezTo>
                <a:cubicBezTo>
                  <a:pt x="6003" y="241385"/>
                  <a:pt x="12191" y="149554"/>
                  <a:pt x="0" y="0"/>
                </a:cubicBezTo>
                <a:close/>
              </a:path>
            </a:pathLst>
          </a:custGeom>
          <a:noFill/>
          <a:ln w="25400">
            <a:solidFill>
              <a:srgbClr val="00284B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flowChartDelay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black gaming console with a white logo&#10;&#10;Description automatically generated">
            <a:extLst>
              <a:ext uri="{FF2B5EF4-FFF2-40B4-BE49-F238E27FC236}">
                <a16:creationId xmlns:a16="http://schemas.microsoft.com/office/drawing/2014/main" id="{BF6EF86A-BB81-DCA2-4122-5AB770ACC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22923" b="28045"/>
          <a:stretch/>
        </p:blipFill>
        <p:spPr>
          <a:xfrm>
            <a:off x="2345865" y="1509723"/>
            <a:ext cx="1696915" cy="567195"/>
          </a:xfrm>
          <a:prstGeom prst="rect">
            <a:avLst/>
          </a:prstGeom>
        </p:spPr>
      </p:pic>
      <p:pic>
        <p:nvPicPr>
          <p:cNvPr id="22" name="Picture 21" descr="A person with a grid on his face&#10;&#10;Description automatically generated">
            <a:extLst>
              <a:ext uri="{FF2B5EF4-FFF2-40B4-BE49-F238E27FC236}">
                <a16:creationId xmlns:a16="http://schemas.microsoft.com/office/drawing/2014/main" id="{7D079685-114C-0639-A501-A17012A123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t="6058" r="59480" b="18421"/>
          <a:stretch/>
        </p:blipFill>
        <p:spPr>
          <a:xfrm>
            <a:off x="5184719" y="1054648"/>
            <a:ext cx="1064924" cy="13737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182B84-C1D7-CD30-A215-718977A50CDA}"/>
              </a:ext>
            </a:extLst>
          </p:cNvPr>
          <p:cNvSpPr txBox="1"/>
          <p:nvPr/>
        </p:nvSpPr>
        <p:spPr>
          <a:xfrm>
            <a:off x="7315200" y="1509723"/>
            <a:ext cx="399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Facial expression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85AAF8-C1B5-FCF0-0BAF-7BEE45E521F1}"/>
              </a:ext>
            </a:extLst>
          </p:cNvPr>
          <p:cNvSpPr txBox="1"/>
          <p:nvPr/>
        </p:nvSpPr>
        <p:spPr>
          <a:xfrm>
            <a:off x="7315199" y="2908050"/>
            <a:ext cx="399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Physiological signals analysis</a:t>
            </a:r>
          </a:p>
        </p:txBody>
      </p:sp>
    </p:spTree>
    <p:extLst>
      <p:ext uri="{BB962C8B-B14F-4D97-AF65-F5344CB8AC3E}">
        <p14:creationId xmlns:p14="http://schemas.microsoft.com/office/powerpoint/2010/main" val="429124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46C0-41EF-039D-E868-A105F12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8CEA429-4DBB-E820-BAD1-55ADE794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442" y="720000"/>
            <a:ext cx="8605230" cy="53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8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1AC0-EF85-17DD-1D15-6AFEA491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E9145-703D-B096-AA1A-662D35BA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r="18617"/>
          <a:stretch/>
        </p:blipFill>
        <p:spPr>
          <a:xfrm>
            <a:off x="221780" y="1260000"/>
            <a:ext cx="2362200" cy="3403120"/>
          </a:xfrm>
          <a:prstGeom prst="rect">
            <a:avLst/>
          </a:prstGeom>
          <a:noFill/>
          <a:ln w="31750">
            <a:noFill/>
          </a:ln>
        </p:spPr>
      </p:pic>
      <p:pic>
        <p:nvPicPr>
          <p:cNvPr id="5" name="Picture 4" descr="A white electronic device on a black and white pad&#10;&#10;Description automatically generated">
            <a:extLst>
              <a:ext uri="{FF2B5EF4-FFF2-40B4-BE49-F238E27FC236}">
                <a16:creationId xmlns:a16="http://schemas.microsoft.com/office/drawing/2014/main" id="{A9E61EE5-7028-D512-1934-37F6020B8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1817"/>
          <a:stretch/>
        </p:blipFill>
        <p:spPr>
          <a:xfrm>
            <a:off x="2597790" y="1092288"/>
            <a:ext cx="2836936" cy="1164771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8B09B745-FCDE-A2A4-D61A-59C65AF1C093}"/>
              </a:ext>
            </a:extLst>
          </p:cNvPr>
          <p:cNvSpPr/>
          <p:nvPr/>
        </p:nvSpPr>
        <p:spPr>
          <a:xfrm>
            <a:off x="2597791" y="1092287"/>
            <a:ext cx="2836935" cy="1164771"/>
          </a:xfrm>
          <a:prstGeom prst="borderCallout1">
            <a:avLst>
              <a:gd name="adj1" fmla="val 55555"/>
              <a:gd name="adj2" fmla="val -7209"/>
              <a:gd name="adj3" fmla="val 143666"/>
              <a:gd name="adj4" fmla="val -30758"/>
            </a:avLst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3B775-5F49-4063-35B9-42EF1FAA115D}"/>
              </a:ext>
            </a:extLst>
          </p:cNvPr>
          <p:cNvSpPr txBox="1"/>
          <p:nvPr/>
        </p:nvSpPr>
        <p:spPr>
          <a:xfrm>
            <a:off x="2508554" y="2257058"/>
            <a:ext cx="3645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Medical device(class </a:t>
            </a:r>
            <a:r>
              <a:rPr lang="en-GB" dirty="0" err="1"/>
              <a:t>IIa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life: 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Recording : 8h/day</a:t>
            </a:r>
          </a:p>
        </p:txBody>
      </p:sp>
      <p:pic>
        <p:nvPicPr>
          <p:cNvPr id="8" name="Picture 7" descr="A graph showing the time and time&#10;&#10;Description automatically generated">
            <a:extLst>
              <a:ext uri="{FF2B5EF4-FFF2-40B4-BE49-F238E27FC236}">
                <a16:creationId xmlns:a16="http://schemas.microsoft.com/office/drawing/2014/main" id="{4E5089D4-CAAF-306B-CF91-359EF40EC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6" r="13387" b="6676"/>
          <a:stretch/>
        </p:blipFill>
        <p:spPr>
          <a:xfrm>
            <a:off x="7098324" y="3212211"/>
            <a:ext cx="3991708" cy="29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1AC0-EF85-17DD-1D15-6AFEA491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B8BC9-CC76-7D14-E368-772181BE4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1503495"/>
            <a:ext cx="2046158" cy="1478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9C1CA-DF73-BE7B-02A2-EA061ACD21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8579" r="14687"/>
          <a:stretch/>
        </p:blipFill>
        <p:spPr>
          <a:xfrm>
            <a:off x="2155727" y="4716925"/>
            <a:ext cx="1078714" cy="1289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B9237-3644-E302-98E7-991C82844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59" y="1503495"/>
            <a:ext cx="728182" cy="14780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70D48A-909E-C4F6-F09E-FBBA8AF20B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" y="4716926"/>
            <a:ext cx="1820126" cy="1289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45C0CB-B3B9-2432-D3A9-159A234825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59" r="1"/>
          <a:stretch/>
        </p:blipFill>
        <p:spPr>
          <a:xfrm>
            <a:off x="1556393" y="3126157"/>
            <a:ext cx="1687780" cy="1478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3BDCE0-6194-C38C-2656-FC07F31433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b="29198"/>
          <a:stretch/>
        </p:blipFill>
        <p:spPr>
          <a:xfrm>
            <a:off x="266400" y="3126394"/>
            <a:ext cx="1157214" cy="14780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17BFE8-5B92-B525-49C1-1920F8DFB042}"/>
              </a:ext>
            </a:extLst>
          </p:cNvPr>
          <p:cNvSpPr txBox="1"/>
          <p:nvPr/>
        </p:nvSpPr>
        <p:spPr>
          <a:xfrm>
            <a:off x="169684" y="1147647"/>
            <a:ext cx="706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Continuous, non-invasive data collection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A147B9-023A-2DD5-A738-4300029EAB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90" y="2484626"/>
            <a:ext cx="1693116" cy="16931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607050-5460-2FDE-FA7D-153DBA0C5464}"/>
              </a:ext>
            </a:extLst>
          </p:cNvPr>
          <p:cNvSpPr txBox="1"/>
          <p:nvPr/>
        </p:nvSpPr>
        <p:spPr>
          <a:xfrm>
            <a:off x="7472288" y="2711013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Oxygen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Sweating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7D714C-FC80-815C-58C5-FD7BA1550304}"/>
              </a:ext>
            </a:extLst>
          </p:cNvPr>
          <p:cNvSpPr/>
          <p:nvPr/>
        </p:nvSpPr>
        <p:spPr>
          <a:xfrm>
            <a:off x="4914219" y="2936575"/>
            <a:ext cx="888023" cy="703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68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763E-E645-1738-82C7-205D3EA2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5404F-612F-2D08-BD8D-107B8F407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3" y="1839476"/>
            <a:ext cx="1708172" cy="918997"/>
          </a:xfrm>
          <a:prstGeom prst="ellipse">
            <a:avLst/>
          </a:prstGeom>
        </p:spPr>
      </p:pic>
      <p:pic>
        <p:nvPicPr>
          <p:cNvPr id="10" name="Picture 9" descr="A tablet with a heart rate monitor&#10;&#10;Description automatically generated">
            <a:extLst>
              <a:ext uri="{FF2B5EF4-FFF2-40B4-BE49-F238E27FC236}">
                <a16:creationId xmlns:a16="http://schemas.microsoft.com/office/drawing/2014/main" id="{2A62DDDF-6A35-86B9-15E9-2C8761C980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>
          <a:xfrm>
            <a:off x="2550598" y="1967210"/>
            <a:ext cx="1518856" cy="1058901"/>
          </a:xfrm>
          <a:prstGeom prst="ellipse">
            <a:avLst/>
          </a:prstGeom>
        </p:spPr>
      </p:pic>
      <p:pic>
        <p:nvPicPr>
          <p:cNvPr id="13" name="Picture 12" descr="A close-up of a hand holding a stethoscope&#10;&#10;Description automatically generated">
            <a:extLst>
              <a:ext uri="{FF2B5EF4-FFF2-40B4-BE49-F238E27FC236}">
                <a16:creationId xmlns:a16="http://schemas.microsoft.com/office/drawing/2014/main" id="{BA30BEF9-FF58-382A-DF61-78F1B09DBB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061789" y="2649739"/>
            <a:ext cx="1880215" cy="1880215"/>
          </a:xfrm>
          <a:prstGeom prst="ellipse">
            <a:avLst/>
          </a:prstGeom>
        </p:spPr>
      </p:pic>
      <p:pic>
        <p:nvPicPr>
          <p:cNvPr id="17" name="Picture 16" descr="A blue brain with sound waves coming out of it&#10;&#10;Description automatically generated">
            <a:extLst>
              <a:ext uri="{FF2B5EF4-FFF2-40B4-BE49-F238E27FC236}">
                <a16:creationId xmlns:a16="http://schemas.microsoft.com/office/drawing/2014/main" id="{ED6A4E15-2339-15D4-5D50-C0400D100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" y="4272943"/>
            <a:ext cx="1613971" cy="942534"/>
          </a:xfrm>
          <a:prstGeom prst="ellipse">
            <a:avLst/>
          </a:prstGeom>
        </p:spPr>
      </p:pic>
      <p:pic>
        <p:nvPicPr>
          <p:cNvPr id="19" name="Picture 18" descr="A blue background with a wireframe of a human head&#10;&#10;Description automatically generated">
            <a:extLst>
              <a:ext uri="{FF2B5EF4-FFF2-40B4-BE49-F238E27FC236}">
                <a16:creationId xmlns:a16="http://schemas.microsoft.com/office/drawing/2014/main" id="{FEF8902B-107A-8D10-3169-20EBE4602F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7" t="7087" b="11284"/>
          <a:stretch/>
        </p:blipFill>
        <p:spPr>
          <a:xfrm>
            <a:off x="2675760" y="4023382"/>
            <a:ext cx="1518856" cy="113826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B2B9DD-179F-E51D-C8E9-CEA2AA1054F0}"/>
              </a:ext>
            </a:extLst>
          </p:cNvPr>
          <p:cNvSpPr txBox="1"/>
          <p:nvPr/>
        </p:nvSpPr>
        <p:spPr>
          <a:xfrm>
            <a:off x="266401" y="1319564"/>
            <a:ext cx="58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huge quantity of data is collected!</a:t>
            </a:r>
          </a:p>
        </p:txBody>
      </p:sp>
      <p:pic>
        <p:nvPicPr>
          <p:cNvPr id="22" name="Picture 21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7992830-D236-9CC7-D086-C8D88B984E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8042" r="27906" b="19780"/>
          <a:stretch/>
        </p:blipFill>
        <p:spPr>
          <a:xfrm>
            <a:off x="8542559" y="3452987"/>
            <a:ext cx="3188587" cy="2582446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550CDE-BA22-8067-6535-BA1DAF733A83}"/>
              </a:ext>
            </a:extLst>
          </p:cNvPr>
          <p:cNvSpPr txBox="1"/>
          <p:nvPr/>
        </p:nvSpPr>
        <p:spPr>
          <a:xfrm>
            <a:off x="4917831" y="3881883"/>
            <a:ext cx="58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Speed up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Information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Anomaly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hidden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Monitor changes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complications</a:t>
            </a:r>
          </a:p>
        </p:txBody>
      </p:sp>
    </p:spTree>
    <p:extLst>
      <p:ext uri="{BB962C8B-B14F-4D97-AF65-F5344CB8AC3E}">
        <p14:creationId xmlns:p14="http://schemas.microsoft.com/office/powerpoint/2010/main" val="85112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AE057-B773-41E6-F708-3E9D4D44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D905-7399-02A2-DDA6-8D74E88C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pic>
        <p:nvPicPr>
          <p:cNvPr id="4" name="Picture 3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0E40211A-223E-B422-97AA-3B2D3E7FD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2" y="1082565"/>
            <a:ext cx="4098024" cy="3992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C0ECD-E462-C3D1-67BD-FE4CEBE64325}"/>
              </a:ext>
            </a:extLst>
          </p:cNvPr>
          <p:cNvSpPr txBox="1"/>
          <p:nvPr/>
        </p:nvSpPr>
        <p:spPr>
          <a:xfrm>
            <a:off x="5034455" y="1260000"/>
            <a:ext cx="667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Field of computer science that focuses on creating systems capable of performing tasks that typically require human 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74784-F424-B142-53E1-9E03014D88EC}"/>
              </a:ext>
            </a:extLst>
          </p:cNvPr>
          <p:cNvSpPr txBox="1"/>
          <p:nvPr/>
        </p:nvSpPr>
        <p:spPr>
          <a:xfrm>
            <a:off x="5115908" y="28288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Subfield of artificial intelligence that includes the development of algorithms and models that enable computers to learn and make predictions or decisions based on data without explicit programming.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ADD19-3230-436A-A8B0-53089FF507C0}"/>
              </a:ext>
            </a:extLst>
          </p:cNvPr>
          <p:cNvSpPr txBox="1"/>
          <p:nvPr/>
        </p:nvSpPr>
        <p:spPr>
          <a:xfrm>
            <a:off x="5115908" y="457178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Sottocampo dell'apprendimento automatico che prevede l'uso di reti neurali complesse che imparano direttamente dai dati. 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CBA12A-0C85-62B6-1049-9FB3BD8ED9E6}"/>
              </a:ext>
            </a:extLst>
          </p:cNvPr>
          <p:cNvCxnSpPr>
            <a:endCxn id="12" idx="1"/>
          </p:cNvCxnSpPr>
          <p:nvPr/>
        </p:nvCxnSpPr>
        <p:spPr>
          <a:xfrm>
            <a:off x="3657600" y="4361793"/>
            <a:ext cx="1458308" cy="671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7BB3E0-63FA-3BA2-A1B3-39425887F68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794234" y="3438463"/>
            <a:ext cx="1321674" cy="129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940D28-E9D3-C873-6AF4-F15AF44BE2D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794234" y="1721665"/>
            <a:ext cx="1240221" cy="404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5BE5-7C64-5E81-A0DA-FF102E71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F615-0FCD-985D-A6F5-C222EDA6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5D5F62-773B-783F-8142-D9BF52068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03604"/>
              </p:ext>
            </p:extLst>
          </p:nvPr>
        </p:nvGraphicFramePr>
        <p:xfrm>
          <a:off x="590674" y="1022673"/>
          <a:ext cx="11222952" cy="31123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4554">
                  <a:extLst>
                    <a:ext uri="{9D8B030D-6E8A-4147-A177-3AD203B41FA5}">
                      <a16:colId xmlns:a16="http://schemas.microsoft.com/office/drawing/2014/main" val="1787350327"/>
                    </a:ext>
                  </a:extLst>
                </a:gridCol>
                <a:gridCol w="1229710">
                  <a:extLst>
                    <a:ext uri="{9D8B030D-6E8A-4147-A177-3AD203B41FA5}">
                      <a16:colId xmlns:a16="http://schemas.microsoft.com/office/drawing/2014/main" val="1306478253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1829395427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4240605325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157261027"/>
                    </a:ext>
                  </a:extLst>
                </a:gridCol>
                <a:gridCol w="3300247">
                  <a:extLst>
                    <a:ext uri="{9D8B030D-6E8A-4147-A177-3AD203B41FA5}">
                      <a16:colId xmlns:a16="http://schemas.microsoft.com/office/drawing/2014/main" val="3417220303"/>
                    </a:ext>
                  </a:extLst>
                </a:gridCol>
              </a:tblGrid>
              <a:tr h="23960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Subject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Age (years)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Blood pressure (mmHg)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Heart rate(bpm)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Glucose level(mg/dL)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8140375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1061017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4979808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674387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8796346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8215004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7029938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2619109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2423198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4560932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5617102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9699503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2722223"/>
                  </a:ext>
                </a:extLst>
              </a:tr>
              <a:tr h="21360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291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DC6CEE-BAB6-C8A0-2090-6343A1D2F210}"/>
              </a:ext>
            </a:extLst>
          </p:cNvPr>
          <p:cNvSpPr txBox="1"/>
          <p:nvPr/>
        </p:nvSpPr>
        <p:spPr>
          <a:xfrm>
            <a:off x="590674" y="4384359"/>
            <a:ext cx="1032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60 &lt; heart rate &lt; 90 AND blood pressure &lt; 120 AND glucose level &lt; 100 </a:t>
            </a:r>
            <a:r>
              <a:rPr lang="en-GB" dirty="0">
                <a:sym typeface="Wingdings" panose="05000000000000000000" pitchFamily="2" charset="2"/>
              </a:rPr>
              <a:t> THEN condition: normal</a:t>
            </a:r>
            <a:r>
              <a:rPr lang="en-GB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FE53-AF46-F622-ADFF-E226ED896CC9}"/>
              </a:ext>
            </a:extLst>
          </p:cNvPr>
          <p:cNvSpPr txBox="1"/>
          <p:nvPr/>
        </p:nvSpPr>
        <p:spPr>
          <a:xfrm>
            <a:off x="590674" y="5093743"/>
            <a:ext cx="1101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90 &lt; heart rate &lt; 120 AND 120 &lt; blood pressure &lt; 140 AND 100 &lt; glucose level &lt; 125 </a:t>
            </a:r>
            <a:r>
              <a:rPr lang="en-GB" dirty="0">
                <a:sym typeface="Wingdings" panose="05000000000000000000" pitchFamily="2" charset="2"/>
              </a:rPr>
              <a:t> THEN condition: at risk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6DEDE-7691-10D6-70A5-95E6BE584525}"/>
              </a:ext>
            </a:extLst>
          </p:cNvPr>
          <p:cNvSpPr txBox="1"/>
          <p:nvPr/>
        </p:nvSpPr>
        <p:spPr>
          <a:xfrm>
            <a:off x="590674" y="5803128"/>
            <a:ext cx="536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heart rate = 0 </a:t>
            </a:r>
            <a:r>
              <a:rPr lang="en-GB" dirty="0">
                <a:sym typeface="Wingdings" panose="05000000000000000000" pitchFamily="2" charset="2"/>
              </a:rPr>
              <a:t> THEN condition: dead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969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BA22-E911-F44A-CB55-788A90B13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2748-0BFF-83B5-0BB7-839E52DD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8E2FAC1-2AAA-867F-CE4F-435B1F253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58"/>
          <a:stretch/>
        </p:blipFill>
        <p:spPr>
          <a:xfrm>
            <a:off x="4010636" y="2627706"/>
            <a:ext cx="3461735" cy="2193096"/>
          </a:xfrm>
          <a:prstGeom prst="rect">
            <a:avLst/>
          </a:prstGeom>
        </p:spPr>
      </p:pic>
      <p:pic>
        <p:nvPicPr>
          <p:cNvPr id="5" name="Picture 4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6099C900-43E5-E26F-E47C-C520D7DFB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1" y="4536363"/>
            <a:ext cx="3620675" cy="1582480"/>
          </a:xfrm>
          <a:prstGeom prst="rect">
            <a:avLst/>
          </a:prstGeom>
        </p:spPr>
      </p:pic>
      <p:pic>
        <p:nvPicPr>
          <p:cNvPr id="9" name="Picture 8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2A205C53-8E03-551E-4982-ACCBC63C5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8" y="2820766"/>
            <a:ext cx="3617628" cy="1600677"/>
          </a:xfrm>
          <a:prstGeom prst="rect">
            <a:avLst/>
          </a:prstGeom>
        </p:spPr>
      </p:pic>
      <p:pic>
        <p:nvPicPr>
          <p:cNvPr id="10" name="Picture 9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1123CC47-B678-6F22-AF15-2226AB570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8" y="1095259"/>
            <a:ext cx="3617628" cy="1610587"/>
          </a:xfrm>
          <a:prstGeom prst="rect">
            <a:avLst/>
          </a:prstGeom>
        </p:spPr>
      </p:pic>
      <p:pic>
        <p:nvPicPr>
          <p:cNvPr id="11" name="Picture 10" descr="A graph showing the output variable&#10;&#10;Description automatically generated with medium confidence">
            <a:extLst>
              <a:ext uri="{FF2B5EF4-FFF2-40B4-BE49-F238E27FC236}">
                <a16:creationId xmlns:a16="http://schemas.microsoft.com/office/drawing/2014/main" id="{BE1E9CFD-0489-B729-BC6D-8E77AA822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8" y="2705846"/>
            <a:ext cx="4326474" cy="19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2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A9C5-B3B6-895E-9E2E-353E81CFC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EAF-69D3-554A-BD27-82BBA54B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4DFBB-77CF-4F01-0B0E-708A1BD2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r="7039"/>
          <a:stretch/>
        </p:blipFill>
        <p:spPr>
          <a:xfrm>
            <a:off x="2123088" y="1406745"/>
            <a:ext cx="5167722" cy="29136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1EA1FD-68B2-5CE7-17C2-01589AA257A2}"/>
              </a:ext>
            </a:extLst>
          </p:cNvPr>
          <p:cNvGrpSpPr/>
          <p:nvPr/>
        </p:nvGrpSpPr>
        <p:grpSpPr>
          <a:xfrm>
            <a:off x="836834" y="1451794"/>
            <a:ext cx="1031132" cy="3457092"/>
            <a:chOff x="2702244" y="1502540"/>
            <a:chExt cx="988416" cy="32347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80AFE6-9537-5C4F-8177-4A9F8AB1B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10"/>
            <a:stretch/>
          </p:blipFill>
          <p:spPr>
            <a:xfrm>
              <a:off x="2702244" y="1502540"/>
              <a:ext cx="988416" cy="323472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465797-8BEB-DA64-2791-051CCED62EA2}"/>
                </a:ext>
              </a:extLst>
            </p:cNvPr>
            <p:cNvSpPr/>
            <p:nvPr/>
          </p:nvSpPr>
          <p:spPr>
            <a:xfrm>
              <a:off x="2855032" y="2684325"/>
              <a:ext cx="274320" cy="27839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02078AA-7790-70AD-E67A-BDA51F402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2" t="30293" r="28033" b="20095"/>
          <a:stretch/>
        </p:blipFill>
        <p:spPr>
          <a:xfrm rot="5400000">
            <a:off x="49761" y="2487672"/>
            <a:ext cx="1080001" cy="7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9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763E-E645-1738-82C7-205D3EA2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BF70C-29E6-84FE-1F23-128EFBCA7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8" y="1488805"/>
            <a:ext cx="2046513" cy="153488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C54A4-D4E9-2AB0-3BD7-0A0F8EB33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58" y="1493464"/>
            <a:ext cx="2046513" cy="153488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394AB-EBBE-65C8-C09D-90996BF21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58" y="1488805"/>
            <a:ext cx="2046513" cy="153488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EDC97-E1F1-C6E4-C499-AC3992C13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8" y="3187696"/>
            <a:ext cx="2047383" cy="1535538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DD578-2E38-5E74-91A3-7123DC42DB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88" y="3187696"/>
            <a:ext cx="2047383" cy="1535538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0270A7-166A-8DE7-CCE5-A40002581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88" y="3166495"/>
            <a:ext cx="2047383" cy="1535538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EFDA7-2CF0-D721-0762-9A20C72EC121}"/>
              </a:ext>
            </a:extLst>
          </p:cNvPr>
          <p:cNvSpPr txBox="1"/>
          <p:nvPr/>
        </p:nvSpPr>
        <p:spPr>
          <a:xfrm>
            <a:off x="188296" y="1061082"/>
            <a:ext cx="123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ACF91-D4BE-4387-DF9E-F95941941FD4}"/>
              </a:ext>
            </a:extLst>
          </p:cNvPr>
          <p:cNvSpPr txBox="1"/>
          <p:nvPr/>
        </p:nvSpPr>
        <p:spPr>
          <a:xfrm>
            <a:off x="277949" y="4801796"/>
            <a:ext cx="5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477A7-A7EC-AB6D-E96E-2FC2A1D94AB8}"/>
              </a:ext>
            </a:extLst>
          </p:cNvPr>
          <p:cNvCxnSpPr/>
          <p:nvPr/>
        </p:nvCxnSpPr>
        <p:spPr>
          <a:xfrm flipV="1">
            <a:off x="560978" y="2741446"/>
            <a:ext cx="2286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DCA260-9EA2-35A2-A895-EB9A593EE750}"/>
              </a:ext>
            </a:extLst>
          </p:cNvPr>
          <p:cNvCxnSpPr/>
          <p:nvPr/>
        </p:nvCxnSpPr>
        <p:spPr>
          <a:xfrm flipV="1">
            <a:off x="541686" y="4110138"/>
            <a:ext cx="18288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8E5F3C-02D9-0E30-94C3-686CC3AA6611}"/>
              </a:ext>
            </a:extLst>
          </p:cNvPr>
          <p:cNvCxnSpPr/>
          <p:nvPr/>
        </p:nvCxnSpPr>
        <p:spPr>
          <a:xfrm>
            <a:off x="3271521" y="2431397"/>
            <a:ext cx="0" cy="2717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C98EBB-926C-83BF-F556-CD0C8F383D63}"/>
              </a:ext>
            </a:extLst>
          </p:cNvPr>
          <p:cNvCxnSpPr/>
          <p:nvPr/>
        </p:nvCxnSpPr>
        <p:spPr>
          <a:xfrm>
            <a:off x="3032035" y="4014140"/>
            <a:ext cx="0" cy="36576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nut 21">
            <a:extLst>
              <a:ext uri="{FF2B5EF4-FFF2-40B4-BE49-F238E27FC236}">
                <a16:creationId xmlns:a16="http://schemas.microsoft.com/office/drawing/2014/main" id="{3B66A05D-70D2-7BFA-1B70-53118FC638E3}"/>
              </a:ext>
            </a:extLst>
          </p:cNvPr>
          <p:cNvSpPr/>
          <p:nvPr/>
        </p:nvSpPr>
        <p:spPr>
          <a:xfrm>
            <a:off x="5079418" y="3775009"/>
            <a:ext cx="1224759" cy="849664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2">
            <a:extLst>
              <a:ext uri="{FF2B5EF4-FFF2-40B4-BE49-F238E27FC236}">
                <a16:creationId xmlns:a16="http://schemas.microsoft.com/office/drawing/2014/main" id="{D2DD9E6B-C854-0E28-CB6B-5752F17896E4}"/>
              </a:ext>
            </a:extLst>
          </p:cNvPr>
          <p:cNvSpPr/>
          <p:nvPr/>
        </p:nvSpPr>
        <p:spPr>
          <a:xfrm>
            <a:off x="5156999" y="2165022"/>
            <a:ext cx="1224759" cy="849664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9EE693-0782-2B96-A838-46B562B2D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38661"/>
              </p:ext>
            </p:extLst>
          </p:nvPr>
        </p:nvGraphicFramePr>
        <p:xfrm>
          <a:off x="7034228" y="1488805"/>
          <a:ext cx="4831884" cy="321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916">
                  <a:extLst>
                    <a:ext uri="{9D8B030D-6E8A-4147-A177-3AD203B41FA5}">
                      <a16:colId xmlns:a16="http://schemas.microsoft.com/office/drawing/2014/main" val="4175508723"/>
                    </a:ext>
                  </a:extLst>
                </a:gridCol>
                <a:gridCol w="1025445">
                  <a:extLst>
                    <a:ext uri="{9D8B030D-6E8A-4147-A177-3AD203B41FA5}">
                      <a16:colId xmlns:a16="http://schemas.microsoft.com/office/drawing/2014/main" val="442725532"/>
                    </a:ext>
                  </a:extLst>
                </a:gridCol>
                <a:gridCol w="978192">
                  <a:extLst>
                    <a:ext uri="{9D8B030D-6E8A-4147-A177-3AD203B41FA5}">
                      <a16:colId xmlns:a16="http://schemas.microsoft.com/office/drawing/2014/main" val="4099864111"/>
                    </a:ext>
                  </a:extLst>
                </a:gridCol>
                <a:gridCol w="966981">
                  <a:extLst>
                    <a:ext uri="{9D8B030D-6E8A-4147-A177-3AD203B41FA5}">
                      <a16:colId xmlns:a16="http://schemas.microsoft.com/office/drawing/2014/main" val="702361791"/>
                    </a:ext>
                  </a:extLst>
                </a:gridCol>
                <a:gridCol w="893350">
                  <a:extLst>
                    <a:ext uri="{9D8B030D-6E8A-4147-A177-3AD203B41FA5}">
                      <a16:colId xmlns:a16="http://schemas.microsoft.com/office/drawing/2014/main" val="388690305"/>
                    </a:ext>
                  </a:extLst>
                </a:gridCol>
              </a:tblGrid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Amplitude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Regularity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366268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43464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537453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209747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216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00374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80937"/>
                  </a:ext>
                </a:extLst>
              </a:tr>
              <a:tr h="401654">
                <a:tc>
                  <a:txBody>
                    <a:bodyPr/>
                    <a:lstStyle/>
                    <a:p>
                      <a:r>
                        <a:rPr lang="en-GB" sz="1200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1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84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8B11-5914-994F-8C70-B9A48061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BC17-408B-54FE-6296-F44EE751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22" name="Picture 21" descr="A comparison of a comparison of a pair of graphs&#10;&#10;Description automatically generated with medium confidence">
            <a:extLst>
              <a:ext uri="{FF2B5EF4-FFF2-40B4-BE49-F238E27FC236}">
                <a16:creationId xmlns:a16="http://schemas.microsoft.com/office/drawing/2014/main" id="{C5AC676E-C3BE-EED7-7D57-1484D42FD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2" t="8323" r="2185" b="6740"/>
          <a:stretch/>
        </p:blipFill>
        <p:spPr>
          <a:xfrm>
            <a:off x="1478845" y="4027787"/>
            <a:ext cx="2032830" cy="19211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7B67E9-0781-8F4B-8DB8-490E07C64237}"/>
              </a:ext>
            </a:extLst>
          </p:cNvPr>
          <p:cNvGrpSpPr/>
          <p:nvPr/>
        </p:nvGrpSpPr>
        <p:grpSpPr>
          <a:xfrm>
            <a:off x="5634248" y="1260000"/>
            <a:ext cx="6291352" cy="4838220"/>
            <a:chOff x="5634248" y="1260000"/>
            <a:chExt cx="6291352" cy="4838220"/>
          </a:xfrm>
        </p:grpSpPr>
        <p:pic>
          <p:nvPicPr>
            <p:cNvPr id="5" name="Picture 4" descr="A diagram of a triangle&#10;&#10;Description automatically generated">
              <a:extLst>
                <a:ext uri="{FF2B5EF4-FFF2-40B4-BE49-F238E27FC236}">
                  <a16:creationId xmlns:a16="http://schemas.microsoft.com/office/drawing/2014/main" id="{18FE2AEA-2EF2-FB60-C87F-D65F072A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835" y="1751458"/>
              <a:ext cx="5279844" cy="40322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DE4E6A-146A-3EC7-E0FC-8E631917E1AF}"/>
                </a:ext>
              </a:extLst>
            </p:cNvPr>
            <p:cNvSpPr txBox="1"/>
            <p:nvPr/>
          </p:nvSpPr>
          <p:spPr>
            <a:xfrm>
              <a:off x="7596079" y="1260000"/>
              <a:ext cx="1776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Amplitude&lt;2?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6907DF-BCB0-771D-43A5-533E89BE6120}"/>
                </a:ext>
              </a:extLst>
            </p:cNvPr>
            <p:cNvSpPr txBox="1"/>
            <p:nvPr/>
          </p:nvSpPr>
          <p:spPr>
            <a:xfrm>
              <a:off x="5634248" y="3274103"/>
              <a:ext cx="20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Frequency&gt;10?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8AC96-7C19-A737-9C38-D2F522E21D33}"/>
                </a:ext>
              </a:extLst>
            </p:cNvPr>
            <p:cNvSpPr txBox="1"/>
            <p:nvPr/>
          </p:nvSpPr>
          <p:spPr>
            <a:xfrm>
              <a:off x="9867657" y="3244334"/>
              <a:ext cx="20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Regularity&gt;1.5?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FA2685-9080-7192-A6C7-3B80D2FCB525}"/>
                </a:ext>
              </a:extLst>
            </p:cNvPr>
            <p:cNvSpPr txBox="1"/>
            <p:nvPr/>
          </p:nvSpPr>
          <p:spPr>
            <a:xfrm>
              <a:off x="6063254" y="5702254"/>
              <a:ext cx="658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316E82-8939-E910-55E5-345D536BDE2E}"/>
                </a:ext>
              </a:extLst>
            </p:cNvPr>
            <p:cNvSpPr txBox="1"/>
            <p:nvPr/>
          </p:nvSpPr>
          <p:spPr>
            <a:xfrm>
              <a:off x="8844904" y="5721204"/>
              <a:ext cx="145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Control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86DEB9-A5FE-92DC-443C-D58659868EC5}"/>
                </a:ext>
              </a:extLst>
            </p:cNvPr>
            <p:cNvSpPr txBox="1"/>
            <p:nvPr/>
          </p:nvSpPr>
          <p:spPr>
            <a:xfrm>
              <a:off x="10685454" y="5710467"/>
              <a:ext cx="658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20D7E-409B-34C9-CBBD-DF4870F5383D}"/>
                </a:ext>
              </a:extLst>
            </p:cNvPr>
            <p:cNvSpPr txBox="1"/>
            <p:nvPr/>
          </p:nvSpPr>
          <p:spPr>
            <a:xfrm>
              <a:off x="7605506" y="5728888"/>
              <a:ext cx="145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Control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E7565BB-E155-995E-FE23-D1003B382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4281"/>
              </p:ext>
            </p:extLst>
          </p:nvPr>
        </p:nvGraphicFramePr>
        <p:xfrm>
          <a:off x="433331" y="909020"/>
          <a:ext cx="499519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039">
                  <a:extLst>
                    <a:ext uri="{9D8B030D-6E8A-4147-A177-3AD203B41FA5}">
                      <a16:colId xmlns:a16="http://schemas.microsoft.com/office/drawing/2014/main" val="4175508723"/>
                    </a:ext>
                  </a:extLst>
                </a:gridCol>
                <a:gridCol w="963589">
                  <a:extLst>
                    <a:ext uri="{9D8B030D-6E8A-4147-A177-3AD203B41FA5}">
                      <a16:colId xmlns:a16="http://schemas.microsoft.com/office/drawing/2014/main" val="442725532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4099864111"/>
                    </a:ext>
                  </a:extLst>
                </a:gridCol>
                <a:gridCol w="1003382">
                  <a:extLst>
                    <a:ext uri="{9D8B030D-6E8A-4147-A177-3AD203B41FA5}">
                      <a16:colId xmlns:a16="http://schemas.microsoft.com/office/drawing/2014/main" val="702361791"/>
                    </a:ext>
                  </a:extLst>
                </a:gridCol>
                <a:gridCol w="999039">
                  <a:extLst>
                    <a:ext uri="{9D8B030D-6E8A-4147-A177-3AD203B41FA5}">
                      <a16:colId xmlns:a16="http://schemas.microsoft.com/office/drawing/2014/main" val="388690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100" dirty="0"/>
                        <a:t>Amplitude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Regularity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Symmetry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36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4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20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0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8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accent5"/>
                          </a:solidFill>
                        </a:rPr>
                        <a:t>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1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3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4E8E3-51C0-6CCA-2F77-DAB084390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97E3-F76D-6395-CA8D-4EDEAD3E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59BC5-D43F-CB7D-CAD1-0999613E3747}"/>
              </a:ext>
            </a:extLst>
          </p:cNvPr>
          <p:cNvSpPr txBox="1"/>
          <p:nvPr/>
        </p:nvSpPr>
        <p:spPr>
          <a:xfrm>
            <a:off x="557049" y="1260000"/>
            <a:ext cx="4571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decision tree is the simplest machine learning model.</a:t>
            </a:r>
          </a:p>
          <a:p>
            <a:endParaRPr lang="en-GB" dirty="0"/>
          </a:p>
          <a:p>
            <a:r>
              <a:rPr lang="en-GB" dirty="0"/>
              <a:t>It is fast, easy to visualize and thus interpretable.</a:t>
            </a:r>
          </a:p>
          <a:p>
            <a:endParaRPr lang="en-GB" dirty="0"/>
          </a:p>
          <a:p>
            <a:r>
              <a:rPr lang="en-GB" dirty="0"/>
              <a:t>However, it is not the most convincing.</a:t>
            </a:r>
          </a:p>
          <a:p>
            <a:endParaRPr lang="en-GB" dirty="0"/>
          </a:p>
          <a:p>
            <a:r>
              <a:rPr lang="en-GB" dirty="0"/>
              <a:t>Usually, instead of choosing sharp thresholds, it is preferred to maximize the separation between classes.</a:t>
            </a:r>
          </a:p>
        </p:txBody>
      </p:sp>
      <p:pic>
        <p:nvPicPr>
          <p:cNvPr id="6" name="Picture 5" descr="A diagram of a decision-making process&#10;&#10;Description automatically generated with medium confidence">
            <a:extLst>
              <a:ext uri="{FF2B5EF4-FFF2-40B4-BE49-F238E27FC236}">
                <a16:creationId xmlns:a16="http://schemas.microsoft.com/office/drawing/2014/main" id="{B0346345-4549-450A-1AA5-B75E3D71F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44" y="1430315"/>
            <a:ext cx="6556156" cy="36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46C0-41EF-039D-E868-A105F12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E9162-56D9-6328-1223-0EF89E8B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15" y="3437502"/>
            <a:ext cx="1645433" cy="799517"/>
          </a:xfrm>
          <a:prstGeom prst="roundRect">
            <a:avLst/>
          </a:prstGeom>
          <a:ln w="38100">
            <a:noFill/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D54FDB-1FC8-6BC9-8232-5E56D7FB510E}"/>
              </a:ext>
            </a:extLst>
          </p:cNvPr>
          <p:cNvSpPr/>
          <p:nvPr/>
        </p:nvSpPr>
        <p:spPr>
          <a:xfrm>
            <a:off x="266400" y="1305771"/>
            <a:ext cx="3069042" cy="3182471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4AD07-97C2-16B8-3D49-CC7A0CFB2E47}"/>
              </a:ext>
            </a:extLst>
          </p:cNvPr>
          <p:cNvSpPr txBox="1"/>
          <p:nvPr/>
        </p:nvSpPr>
        <p:spPr>
          <a:xfrm>
            <a:off x="1366924" y="881558"/>
            <a:ext cx="8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</a:t>
            </a:r>
          </a:p>
        </p:txBody>
      </p:sp>
      <p:pic>
        <p:nvPicPr>
          <p:cNvPr id="7" name="Picture 6" descr="A green sound wave in black background&#10;&#10;Description automatically generated">
            <a:extLst>
              <a:ext uri="{FF2B5EF4-FFF2-40B4-BE49-F238E27FC236}">
                <a16:creationId xmlns:a16="http://schemas.microsoft.com/office/drawing/2014/main" id="{252B5C50-6A23-5A27-325B-6F43316AB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7" y="2523270"/>
            <a:ext cx="1402356" cy="786976"/>
          </a:xfrm>
          <a:prstGeom prst="roundRect">
            <a:avLst/>
          </a:prstGeom>
        </p:spPr>
      </p:pic>
      <p:pic>
        <p:nvPicPr>
          <p:cNvPr id="18" name="Picture 17" descr="A colorful sound waves on a black background&#10;&#10;Description automatically generated">
            <a:extLst>
              <a:ext uri="{FF2B5EF4-FFF2-40B4-BE49-F238E27FC236}">
                <a16:creationId xmlns:a16="http://schemas.microsoft.com/office/drawing/2014/main" id="{487ECE24-37CD-C5ED-092F-9FEFFA540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" y="1394834"/>
            <a:ext cx="1374144" cy="916599"/>
          </a:xfrm>
          <a:prstGeom prst="roundRect">
            <a:avLst/>
          </a:prstGeom>
        </p:spPr>
      </p:pic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1A784046-79CF-5938-839A-0D587242D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63" y="1754633"/>
            <a:ext cx="7220669" cy="23242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B6F007-8BEC-3A39-CACE-462E4F3C5DBC}"/>
              </a:ext>
            </a:extLst>
          </p:cNvPr>
          <p:cNvSpPr/>
          <p:nvPr/>
        </p:nvSpPr>
        <p:spPr>
          <a:xfrm>
            <a:off x="4014092" y="1394835"/>
            <a:ext cx="7498056" cy="3093408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C360-FC7F-AF3F-4BDC-7D95BAFCB0E1}"/>
              </a:ext>
            </a:extLst>
          </p:cNvPr>
          <p:cNvSpPr txBox="1"/>
          <p:nvPr/>
        </p:nvSpPr>
        <p:spPr>
          <a:xfrm>
            <a:off x="6999190" y="985852"/>
            <a:ext cx="286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706960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6D1EB-8F34-7F05-04C2-6FAE090FA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1A42-3B03-5715-F803-7883161B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Deep learning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BC125-2245-9FE0-1ABB-3E7BB5BD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r="7039"/>
          <a:stretch/>
        </p:blipFill>
        <p:spPr>
          <a:xfrm>
            <a:off x="515005" y="1858689"/>
            <a:ext cx="5167722" cy="2913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7AF60-6642-9026-DD86-8954FA720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71" y="1858689"/>
            <a:ext cx="5151431" cy="2791443"/>
          </a:xfrm>
          <a:prstGeom prst="rect">
            <a:avLst/>
          </a:prstGeom>
          <a:ln w="38100">
            <a:solidFill>
              <a:srgbClr val="003F77"/>
            </a:solidFill>
          </a:ln>
        </p:spPr>
      </p:pic>
    </p:spTree>
    <p:extLst>
      <p:ext uri="{BB962C8B-B14F-4D97-AF65-F5344CB8AC3E}">
        <p14:creationId xmlns:p14="http://schemas.microsoft.com/office/powerpoint/2010/main" val="41939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C3AB-1133-4746-EDF7-3BC1850F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9C60294-6EB4-B375-E413-1ED3E56DE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567" y="2332850"/>
            <a:ext cx="11122865" cy="1212936"/>
          </a:xfrm>
        </p:spPr>
        <p:txBody>
          <a:bodyPr anchor="ctr"/>
          <a:lstStyle/>
          <a:p>
            <a:r>
              <a:rPr lang="it-IT" sz="2800" b="0" i="1" dirty="0"/>
              <a:t>2. </a:t>
            </a:r>
            <a:r>
              <a:rPr lang="it-IT" sz="2800" b="0" i="1" dirty="0" err="1"/>
              <a:t>Examples</a:t>
            </a:r>
            <a:endParaRPr lang="it-IT" sz="2000" b="0" i="1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579788C-5489-FE41-6EE6-FB2A5857697C}"/>
              </a:ext>
            </a:extLst>
          </p:cNvPr>
          <p:cNvSpPr/>
          <p:nvPr/>
        </p:nvSpPr>
        <p:spPr>
          <a:xfrm>
            <a:off x="277792" y="5023413"/>
            <a:ext cx="3044142" cy="1701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06A4881-63F1-911C-6FA8-5ECAC1A77E07}"/>
              </a:ext>
            </a:extLst>
          </p:cNvPr>
          <p:cNvSpPr/>
          <p:nvPr/>
        </p:nvSpPr>
        <p:spPr>
          <a:xfrm>
            <a:off x="8870066" y="4851722"/>
            <a:ext cx="3044142" cy="1701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10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8E2A-BB0E-77FA-DE08-DE696497A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0DC2-80BD-5920-B71A-A1F6DBD7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F2311-F4E7-A560-4478-111F0C8A9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15" y="3437502"/>
            <a:ext cx="1645433" cy="799517"/>
          </a:xfrm>
          <a:prstGeom prst="roundRect">
            <a:avLst/>
          </a:prstGeom>
          <a:ln w="38100">
            <a:noFill/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A2FA67-ED5F-86FA-A041-29DDAD3553CB}"/>
              </a:ext>
            </a:extLst>
          </p:cNvPr>
          <p:cNvSpPr/>
          <p:nvPr/>
        </p:nvSpPr>
        <p:spPr>
          <a:xfrm>
            <a:off x="266400" y="1305771"/>
            <a:ext cx="3069042" cy="3182471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2C9E0-F4EE-6410-7111-8DC064420490}"/>
              </a:ext>
            </a:extLst>
          </p:cNvPr>
          <p:cNvSpPr txBox="1"/>
          <p:nvPr/>
        </p:nvSpPr>
        <p:spPr>
          <a:xfrm>
            <a:off x="1366924" y="881558"/>
            <a:ext cx="8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</a:t>
            </a:r>
          </a:p>
        </p:txBody>
      </p:sp>
      <p:pic>
        <p:nvPicPr>
          <p:cNvPr id="7" name="Picture 6" descr="A green sound wave in black background&#10;&#10;Description automatically generated">
            <a:extLst>
              <a:ext uri="{FF2B5EF4-FFF2-40B4-BE49-F238E27FC236}">
                <a16:creationId xmlns:a16="http://schemas.microsoft.com/office/drawing/2014/main" id="{12DDDC46-E0B0-736B-7282-4FC1D83D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7" y="2523270"/>
            <a:ext cx="1402356" cy="786976"/>
          </a:xfrm>
          <a:prstGeom prst="roundRect">
            <a:avLst/>
          </a:prstGeom>
        </p:spPr>
      </p:pic>
      <p:pic>
        <p:nvPicPr>
          <p:cNvPr id="18" name="Picture 17" descr="A colorful sound waves on a black background&#10;&#10;Description automatically generated">
            <a:extLst>
              <a:ext uri="{FF2B5EF4-FFF2-40B4-BE49-F238E27FC236}">
                <a16:creationId xmlns:a16="http://schemas.microsoft.com/office/drawing/2014/main" id="{E8FE3825-54EA-185D-C20C-4761C400C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" y="1394834"/>
            <a:ext cx="1374144" cy="916599"/>
          </a:xfrm>
          <a:prstGeom prst="roundRect">
            <a:avLst/>
          </a:prstGeom>
        </p:spPr>
      </p:pic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41440994-52BA-ECAF-8316-BD26C2C84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63" y="1754633"/>
            <a:ext cx="7220669" cy="23242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6A8AE-C89C-709A-421F-E04C2A230CBA}"/>
              </a:ext>
            </a:extLst>
          </p:cNvPr>
          <p:cNvSpPr/>
          <p:nvPr/>
        </p:nvSpPr>
        <p:spPr>
          <a:xfrm>
            <a:off x="4014092" y="1394835"/>
            <a:ext cx="7498056" cy="3093408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8BA37-FB30-9441-174A-D93B53E6C796}"/>
              </a:ext>
            </a:extLst>
          </p:cNvPr>
          <p:cNvSpPr txBox="1"/>
          <p:nvPr/>
        </p:nvSpPr>
        <p:spPr>
          <a:xfrm>
            <a:off x="6999190" y="985852"/>
            <a:ext cx="286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74F59D-B7F7-A3E2-D091-A8938750417D}"/>
              </a:ext>
            </a:extLst>
          </p:cNvPr>
          <p:cNvSpPr/>
          <p:nvPr/>
        </p:nvSpPr>
        <p:spPr>
          <a:xfrm>
            <a:off x="4099464" y="2311432"/>
            <a:ext cx="1178591" cy="1508213"/>
          </a:xfrm>
          <a:prstGeom prst="rect">
            <a:avLst/>
          </a:prstGeom>
          <a:noFill/>
          <a:ln w="57150">
            <a:solidFill>
              <a:srgbClr val="415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FD2BCB-564C-4472-1B68-EACEAC4F0459}"/>
              </a:ext>
            </a:extLst>
          </p:cNvPr>
          <p:cNvCxnSpPr>
            <a:stCxn id="11" idx="2"/>
          </p:cNvCxnSpPr>
          <p:nvPr/>
        </p:nvCxnSpPr>
        <p:spPr>
          <a:xfrm flipH="1">
            <a:off x="4676172" y="3819645"/>
            <a:ext cx="12588" cy="13079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E6571C-CEC7-C1C3-A1C5-81FD80E0D589}"/>
              </a:ext>
            </a:extLst>
          </p:cNvPr>
          <p:cNvSpPr txBox="1"/>
          <p:nvPr/>
        </p:nvSpPr>
        <p:spPr>
          <a:xfrm>
            <a:off x="2982548" y="5208608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visualization and exploration</a:t>
            </a:r>
          </a:p>
        </p:txBody>
      </p:sp>
    </p:spTree>
    <p:extLst>
      <p:ext uri="{BB962C8B-B14F-4D97-AF65-F5344CB8AC3E}">
        <p14:creationId xmlns:p14="http://schemas.microsoft.com/office/powerpoint/2010/main" val="126031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67C2-74B2-3ABB-7124-96DC5713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FBCB-7D54-578D-C4CF-A92CD1B4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visualization and exploration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C7297E-75AC-FD0D-0F4F-048B52608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705529"/>
              </p:ext>
            </p:extLst>
          </p:nvPr>
        </p:nvGraphicFramePr>
        <p:xfrm>
          <a:off x="686212" y="1448872"/>
          <a:ext cx="8272593" cy="417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43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6A148-0F4E-EDE6-E53B-A51FF21F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F211-A551-AC68-B67A-8397BBC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7F233-7766-B9FC-8830-776E774D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15" y="3437502"/>
            <a:ext cx="1645433" cy="799517"/>
          </a:xfrm>
          <a:prstGeom prst="roundRect">
            <a:avLst/>
          </a:prstGeom>
          <a:ln w="38100">
            <a:noFill/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7DD090-5030-84A1-50E1-A5DA144B7BE0}"/>
              </a:ext>
            </a:extLst>
          </p:cNvPr>
          <p:cNvSpPr/>
          <p:nvPr/>
        </p:nvSpPr>
        <p:spPr>
          <a:xfrm>
            <a:off x="266400" y="1305771"/>
            <a:ext cx="3069042" cy="3182471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FF13C-15A5-9BAA-981B-18AA42746B8C}"/>
              </a:ext>
            </a:extLst>
          </p:cNvPr>
          <p:cNvSpPr txBox="1"/>
          <p:nvPr/>
        </p:nvSpPr>
        <p:spPr>
          <a:xfrm>
            <a:off x="1366924" y="881558"/>
            <a:ext cx="8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</a:t>
            </a:r>
          </a:p>
        </p:txBody>
      </p:sp>
      <p:pic>
        <p:nvPicPr>
          <p:cNvPr id="7" name="Picture 6" descr="A green sound wave in black background&#10;&#10;Description automatically generated">
            <a:extLst>
              <a:ext uri="{FF2B5EF4-FFF2-40B4-BE49-F238E27FC236}">
                <a16:creationId xmlns:a16="http://schemas.microsoft.com/office/drawing/2014/main" id="{F66422D8-DB18-DCB3-9505-87DE7660E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7" y="2523270"/>
            <a:ext cx="1402356" cy="786976"/>
          </a:xfrm>
          <a:prstGeom prst="roundRect">
            <a:avLst/>
          </a:prstGeom>
        </p:spPr>
      </p:pic>
      <p:pic>
        <p:nvPicPr>
          <p:cNvPr id="18" name="Picture 17" descr="A colorful sound waves on a black background&#10;&#10;Description automatically generated">
            <a:extLst>
              <a:ext uri="{FF2B5EF4-FFF2-40B4-BE49-F238E27FC236}">
                <a16:creationId xmlns:a16="http://schemas.microsoft.com/office/drawing/2014/main" id="{7C77DEFC-61E1-0242-3109-0AF0080F0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2" y="1394834"/>
            <a:ext cx="1374144" cy="916599"/>
          </a:xfrm>
          <a:prstGeom prst="roundRect">
            <a:avLst/>
          </a:prstGeom>
        </p:spPr>
      </p:pic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33CBF5F3-B264-BB4E-E0D5-CD3E92E32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63" y="1754633"/>
            <a:ext cx="7220669" cy="23242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93797B-0B63-2FC2-8CF0-E2DF8EAFD360}"/>
              </a:ext>
            </a:extLst>
          </p:cNvPr>
          <p:cNvSpPr/>
          <p:nvPr/>
        </p:nvSpPr>
        <p:spPr>
          <a:xfrm>
            <a:off x="4014092" y="1394835"/>
            <a:ext cx="7498056" cy="3093408"/>
          </a:xfrm>
          <a:prstGeom prst="roundRect">
            <a:avLst/>
          </a:prstGeom>
          <a:noFill/>
          <a:ln w="254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7ED85-EF45-3AF1-C2D7-C95D8A9701A5}"/>
              </a:ext>
            </a:extLst>
          </p:cNvPr>
          <p:cNvSpPr txBox="1"/>
          <p:nvPr/>
        </p:nvSpPr>
        <p:spPr>
          <a:xfrm>
            <a:off x="6999190" y="985852"/>
            <a:ext cx="286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8998F8-F023-1EAA-F499-72B563CFF263}"/>
              </a:ext>
            </a:extLst>
          </p:cNvPr>
          <p:cNvSpPr/>
          <p:nvPr/>
        </p:nvSpPr>
        <p:spPr>
          <a:xfrm>
            <a:off x="5405378" y="2311433"/>
            <a:ext cx="1388962" cy="1508213"/>
          </a:xfrm>
          <a:prstGeom prst="rect">
            <a:avLst/>
          </a:prstGeom>
          <a:noFill/>
          <a:ln w="57150">
            <a:solidFill>
              <a:srgbClr val="415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F2D4F5-E9CE-10DD-F2DE-ACBC1A7D6A9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99859" y="3819646"/>
            <a:ext cx="0" cy="12384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842AAF-7AAF-2DBF-2E06-E2D04B54FC4D}"/>
              </a:ext>
            </a:extLst>
          </p:cNvPr>
          <p:cNvSpPr txBox="1"/>
          <p:nvPr/>
        </p:nvSpPr>
        <p:spPr>
          <a:xfrm>
            <a:off x="4822922" y="5217764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Missing values and Outliers</a:t>
            </a:r>
          </a:p>
        </p:txBody>
      </p:sp>
    </p:spTree>
    <p:extLst>
      <p:ext uri="{BB962C8B-B14F-4D97-AF65-F5344CB8AC3E}">
        <p14:creationId xmlns:p14="http://schemas.microsoft.com/office/powerpoint/2010/main" val="376755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16DE6-8CB9-8514-97F6-57D0CE0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B0C5-D1F7-1378-178F-7E543800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values and outliers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1FE3F4-986F-0E97-C11E-A289ECC95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894564"/>
              </p:ext>
            </p:extLst>
          </p:nvPr>
        </p:nvGraphicFramePr>
        <p:xfrm>
          <a:off x="686212" y="1448872"/>
          <a:ext cx="10043520" cy="4083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2542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italy with different countries/regions&#10;&#10;Description automatically generated">
            <a:extLst>
              <a:ext uri="{FF2B5EF4-FFF2-40B4-BE49-F238E27FC236}">
                <a16:creationId xmlns:a16="http://schemas.microsoft.com/office/drawing/2014/main" id="{534A54C5-FC51-3620-1E5C-7C5174425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3"/>
          <a:stretch/>
        </p:blipFill>
        <p:spPr>
          <a:xfrm>
            <a:off x="387974" y="2638316"/>
            <a:ext cx="2798536" cy="3267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E46C0-41EF-039D-E868-A105F12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me?</a:t>
            </a:r>
          </a:p>
        </p:txBody>
      </p:sp>
      <p:pic>
        <p:nvPicPr>
          <p:cNvPr id="17" name="Picture 16" descr="A logo of a building&#10;&#10;Description automatically generated">
            <a:extLst>
              <a:ext uri="{FF2B5EF4-FFF2-40B4-BE49-F238E27FC236}">
                <a16:creationId xmlns:a16="http://schemas.microsoft.com/office/drawing/2014/main" id="{D81A3108-BECE-899B-8A47-BD7E40C97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09" y="2340602"/>
            <a:ext cx="3592782" cy="2541613"/>
          </a:xfrm>
          <a:prstGeom prst="rect">
            <a:avLst/>
          </a:prstGeom>
        </p:spPr>
      </p:pic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0A988C15-B93F-F154-E66D-EB08A558FE4E}"/>
              </a:ext>
            </a:extLst>
          </p:cNvPr>
          <p:cNvSpPr/>
          <p:nvPr/>
        </p:nvSpPr>
        <p:spPr>
          <a:xfrm>
            <a:off x="3437680" y="2638316"/>
            <a:ext cx="3090441" cy="1946187"/>
          </a:xfrm>
          <a:prstGeom prst="accentBorderCallout1">
            <a:avLst>
              <a:gd name="adj1" fmla="val 18750"/>
              <a:gd name="adj2" fmla="val -8333"/>
              <a:gd name="adj3" fmla="val 26263"/>
              <a:gd name="adj4" fmla="val -7765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A logo with lines and dots&#10;&#10;Description automatically generated">
            <a:extLst>
              <a:ext uri="{FF2B5EF4-FFF2-40B4-BE49-F238E27FC236}">
                <a16:creationId xmlns:a16="http://schemas.microsoft.com/office/drawing/2014/main" id="{583B5E7E-3D8B-F18F-6379-F65E191DD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84" y="2679503"/>
            <a:ext cx="1905000" cy="1905000"/>
          </a:xfrm>
          <a:prstGeom prst="rect">
            <a:avLst/>
          </a:prstGeom>
        </p:spPr>
      </p:pic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D872AE6D-C10C-44F6-3CF4-25AD9FFEB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377760"/>
              </p:ext>
            </p:extLst>
          </p:nvPr>
        </p:nvGraphicFramePr>
        <p:xfrm>
          <a:off x="3548284" y="4951386"/>
          <a:ext cx="8128000" cy="1132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6" name="Picture 35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3F031E86-3B1D-F242-0A30-9057E11958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2" t="11281" r="31832" b="50000"/>
          <a:stretch/>
        </p:blipFill>
        <p:spPr>
          <a:xfrm>
            <a:off x="11025108" y="978451"/>
            <a:ext cx="985882" cy="12968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182D18-C193-5C51-88DF-730C7F4DBB50}"/>
              </a:ext>
            </a:extLst>
          </p:cNvPr>
          <p:cNvSpPr txBox="1"/>
          <p:nvPr/>
        </p:nvSpPr>
        <p:spPr>
          <a:xfrm>
            <a:off x="5139159" y="977969"/>
            <a:ext cx="58859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Luigi Borzì, PhD</a:t>
            </a:r>
          </a:p>
          <a:p>
            <a:pPr algn="r"/>
            <a:r>
              <a:rPr lang="en-GB" sz="1600" dirty="0"/>
              <a:t>Assistant professor</a:t>
            </a:r>
          </a:p>
          <a:p>
            <a:pPr algn="r"/>
            <a:r>
              <a:rPr lang="en-GB" sz="1600" dirty="0"/>
              <a:t>Department of Control and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3643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75B1-9CDD-D163-28EE-B3F784BF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AA80-8034-0EDB-C507-598497E6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Technologies for heath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6050F-F81F-E130-5C77-03F103074C19}"/>
              </a:ext>
            </a:extLst>
          </p:cNvPr>
          <p:cNvSpPr/>
          <p:nvPr/>
        </p:nvSpPr>
        <p:spPr>
          <a:xfrm>
            <a:off x="2931294" y="3685230"/>
            <a:ext cx="1438647" cy="121430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35C67-9290-9BDB-D215-CBDE300618F6}"/>
              </a:ext>
            </a:extLst>
          </p:cNvPr>
          <p:cNvSpPr/>
          <p:nvPr/>
        </p:nvSpPr>
        <p:spPr>
          <a:xfrm>
            <a:off x="4560206" y="3762239"/>
            <a:ext cx="717670" cy="106029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C36F79-5936-B299-C939-488AAF870BFC}"/>
              </a:ext>
            </a:extLst>
          </p:cNvPr>
          <p:cNvSpPr/>
          <p:nvPr/>
        </p:nvSpPr>
        <p:spPr>
          <a:xfrm>
            <a:off x="1820744" y="3762239"/>
            <a:ext cx="1260642" cy="106029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571BBE-B01F-5F78-2568-B0C210FB9CE1}"/>
              </a:ext>
            </a:extLst>
          </p:cNvPr>
          <p:cNvSpPr/>
          <p:nvPr/>
        </p:nvSpPr>
        <p:spPr>
          <a:xfrm>
            <a:off x="560102" y="3762239"/>
            <a:ext cx="1260642" cy="106029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A5C5C-C24B-F8DB-0F50-CB5E795974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03" y="4731032"/>
            <a:ext cx="1416638" cy="1416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AB056A-A987-1698-50DA-A3D5496875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1" t="2124" r="34692" b="2305"/>
          <a:stretch/>
        </p:blipFill>
        <p:spPr>
          <a:xfrm>
            <a:off x="2261685" y="4837667"/>
            <a:ext cx="612887" cy="1203369"/>
          </a:xfrm>
          <a:prstGeom prst="roundRect">
            <a:avLst>
              <a:gd name="adj" fmla="val 17662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05356-04C0-8EE6-247D-CA8DB7FB09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r="58170" b="57454"/>
          <a:stretch/>
        </p:blipFill>
        <p:spPr>
          <a:xfrm>
            <a:off x="4388835" y="5007278"/>
            <a:ext cx="981497" cy="864147"/>
          </a:xfrm>
          <a:prstGeom prst="rect">
            <a:avLst/>
          </a:prstGeom>
        </p:spPr>
      </p:pic>
      <p:pic>
        <p:nvPicPr>
          <p:cNvPr id="18" name="Picture 17" descr="A black gaming console with a white logo&#10;&#10;Description automatically generated">
            <a:extLst>
              <a:ext uri="{FF2B5EF4-FFF2-40B4-BE49-F238E27FC236}">
                <a16:creationId xmlns:a16="http://schemas.microsoft.com/office/drawing/2014/main" id="{81C4D1F8-4AB3-E550-16B1-13B8FF87F0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22923" b="28045"/>
          <a:stretch/>
        </p:blipFill>
        <p:spPr>
          <a:xfrm>
            <a:off x="341966" y="5155754"/>
            <a:ext cx="1696915" cy="567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3CDC0C-60F9-7620-34A5-D0FEC617FAAB}"/>
              </a:ext>
            </a:extLst>
          </p:cNvPr>
          <p:cNvSpPr txBox="1"/>
          <p:nvPr/>
        </p:nvSpPr>
        <p:spPr>
          <a:xfrm>
            <a:off x="1042409" y="2880668"/>
            <a:ext cx="387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Wearable sensors and cameras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7A520F7-BA6A-E745-AD72-70A4140F4224}"/>
              </a:ext>
            </a:extLst>
          </p:cNvPr>
          <p:cNvSpPr/>
          <p:nvPr/>
        </p:nvSpPr>
        <p:spPr>
          <a:xfrm>
            <a:off x="260650" y="2747351"/>
            <a:ext cx="5552524" cy="3480649"/>
          </a:xfrm>
          <a:prstGeom prst="roundRect">
            <a:avLst/>
          </a:prstGeom>
          <a:noFill/>
          <a:ln w="381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A46D9AA-9DBD-7D8B-4917-61F5134F1FF6}"/>
              </a:ext>
            </a:extLst>
          </p:cNvPr>
          <p:cNvSpPr/>
          <p:nvPr/>
        </p:nvSpPr>
        <p:spPr>
          <a:xfrm>
            <a:off x="6226608" y="2735117"/>
            <a:ext cx="5517807" cy="3480649"/>
          </a:xfrm>
          <a:prstGeom prst="roundRect">
            <a:avLst/>
          </a:prstGeom>
          <a:noFill/>
          <a:ln w="38100">
            <a:solidFill>
              <a:srgbClr val="0028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1448F-A9EE-FF0D-DD29-23EFFF6479E6}"/>
              </a:ext>
            </a:extLst>
          </p:cNvPr>
          <p:cNvSpPr txBox="1"/>
          <p:nvPr/>
        </p:nvSpPr>
        <p:spPr>
          <a:xfrm>
            <a:off x="6678363" y="2948764"/>
            <a:ext cx="459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Signal processing / Artificial intelligence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0B597A9-11C4-CE5D-0D3F-26EB898E1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6483"/>
              </p:ext>
            </p:extLst>
          </p:nvPr>
        </p:nvGraphicFramePr>
        <p:xfrm>
          <a:off x="7537697" y="3485994"/>
          <a:ext cx="4785236" cy="2385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FCDA9567-C315-A3B4-87CC-418E8D542E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0" y="3554090"/>
            <a:ext cx="2018364" cy="98072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723380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TO Layout Generico TITOLO BLU">
  <a:themeElements>
    <a:clrScheme name="PoliTO">
      <a:dk1>
        <a:srgbClr val="00284B"/>
      </a:dk1>
      <a:lt1>
        <a:srgbClr val="FFFFFF"/>
      </a:lt1>
      <a:dk2>
        <a:srgbClr val="00284B"/>
      </a:dk2>
      <a:lt2>
        <a:srgbClr val="FFFFFF"/>
      </a:lt2>
      <a:accent1>
        <a:srgbClr val="185A7D"/>
      </a:accent1>
      <a:accent2>
        <a:srgbClr val="028FBE"/>
      </a:accent2>
      <a:accent3>
        <a:srgbClr val="EF7B00"/>
      </a:accent3>
      <a:accent4>
        <a:srgbClr val="FFC743"/>
      </a:accent4>
      <a:accent5>
        <a:srgbClr val="038375"/>
      </a:accent5>
      <a:accent6>
        <a:srgbClr val="8DD4BD"/>
      </a:accent6>
      <a:hlink>
        <a:srgbClr val="839794"/>
      </a:hlink>
      <a:folHlink>
        <a:srgbClr val="B6B09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717</Words>
  <Application>Microsoft Office PowerPoint</Application>
  <PresentationFormat>Widescreen</PresentationFormat>
  <Paragraphs>334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Bahnschrift Light</vt:lpstr>
      <vt:lpstr>Calibri</vt:lpstr>
      <vt:lpstr>Century Gothic</vt:lpstr>
      <vt:lpstr>Segoe UI</vt:lpstr>
      <vt:lpstr>Wingdings</vt:lpstr>
      <vt:lpstr>PoliTO Layout Generico TITOLO BLU</vt:lpstr>
      <vt:lpstr>PowerPoint Presentation</vt:lpstr>
      <vt:lpstr>Overview</vt:lpstr>
      <vt:lpstr>Overview</vt:lpstr>
      <vt:lpstr>Overview</vt:lpstr>
      <vt:lpstr>Data visualization and exploration</vt:lpstr>
      <vt:lpstr>Overview</vt:lpstr>
      <vt:lpstr>Missing values and outliers</vt:lpstr>
      <vt:lpstr>Who is me?</vt:lpstr>
      <vt:lpstr>What I do?</vt:lpstr>
      <vt:lpstr>Artificial intelligence</vt:lpstr>
      <vt:lpstr>PowerPoint Presentation</vt:lpstr>
      <vt:lpstr>Collaborations</vt:lpstr>
      <vt:lpstr>Main activities</vt:lpstr>
      <vt:lpstr>Sleep monitoring</vt:lpstr>
      <vt:lpstr>Movement analysis in Parkinson’s disease</vt:lpstr>
      <vt:lpstr>Movement analysis in Parkinson’s disease</vt:lpstr>
      <vt:lpstr>Swallowing</vt:lpstr>
      <vt:lpstr>Rehabilitation</vt:lpstr>
      <vt:lpstr>Stress and emotions</vt:lpstr>
      <vt:lpstr>Home monitoring</vt:lpstr>
      <vt:lpstr>Data</vt:lpstr>
      <vt:lpstr>Artificial intelligence</vt:lpstr>
      <vt:lpstr>Artificial intelligence</vt:lpstr>
      <vt:lpstr>Artificial intelligence</vt:lpstr>
      <vt:lpstr>Artificial intelligence</vt:lpstr>
      <vt:lpstr>Machine learning</vt:lpstr>
      <vt:lpstr>Machine learning</vt:lpstr>
      <vt:lpstr>Machine learning</vt:lpstr>
      <vt:lpstr>Machine learning</vt:lpstr>
      <vt:lpstr>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Cavaliere  Monica</dc:creator>
  <cp:lastModifiedBy>Luigi  Borzi'</cp:lastModifiedBy>
  <cp:revision>199</cp:revision>
  <dcterms:created xsi:type="dcterms:W3CDTF">2021-12-06T14:02:46Z</dcterms:created>
  <dcterms:modified xsi:type="dcterms:W3CDTF">2024-11-24T10:28:05Z</dcterms:modified>
</cp:coreProperties>
</file>